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9" r:id="rId3"/>
    <p:sldId id="284" r:id="rId4"/>
    <p:sldId id="291" r:id="rId5"/>
    <p:sldId id="261" r:id="rId6"/>
    <p:sldId id="288" r:id="rId7"/>
    <p:sldId id="289" r:id="rId8"/>
    <p:sldId id="290" r:id="rId9"/>
    <p:sldId id="281" r:id="rId10"/>
    <p:sldId id="282" r:id="rId11"/>
    <p:sldId id="293" r:id="rId12"/>
    <p:sldId id="283" r:id="rId13"/>
    <p:sldId id="292" r:id="rId14"/>
    <p:sldId id="294" r:id="rId15"/>
    <p:sldId id="295" r:id="rId16"/>
    <p:sldId id="296" r:id="rId17"/>
    <p:sldId id="309" r:id="rId18"/>
    <p:sldId id="301" r:id="rId19"/>
    <p:sldId id="302" r:id="rId20"/>
    <p:sldId id="305" r:id="rId21"/>
    <p:sldId id="306" r:id="rId22"/>
    <p:sldId id="308" r:id="rId23"/>
    <p:sldId id="298" r:id="rId24"/>
    <p:sldId id="299" r:id="rId25"/>
    <p:sldId id="286" r:id="rId26"/>
    <p:sldId id="297" r:id="rId27"/>
    <p:sldId id="300" r:id="rId28"/>
    <p:sldId id="310" r:id="rId29"/>
    <p:sldId id="312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4"/>
          </p14:sldIdLst>
        </p14:section>
        <p14:section name="Overview and Objectives" id="{ABA716BF-3A5C-4ADB-94C9-CFEF84EBA240}">
          <p14:sldIdLst>
            <p14:sldId id="291"/>
            <p14:sldId id="261"/>
            <p14:sldId id="288"/>
            <p14:sldId id="289"/>
            <p14:sldId id="290"/>
            <p14:sldId id="281"/>
            <p14:sldId id="282"/>
            <p14:sldId id="293"/>
            <p14:sldId id="283"/>
            <p14:sldId id="292"/>
            <p14:sldId id="294"/>
            <p14:sldId id="295"/>
            <p14:sldId id="296"/>
            <p14:sldId id="309"/>
            <p14:sldId id="301"/>
            <p14:sldId id="302"/>
            <p14:sldId id="305"/>
            <p14:sldId id="306"/>
            <p14:sldId id="308"/>
            <p14:sldId id="298"/>
            <p14:sldId id="299"/>
          </p14:sldIdLst>
        </p14:section>
        <p14:section name="Topic 1" id="{6D9936A3-3945-4757-BC8B-B5C252D8E036}">
          <p14:sldIdLst>
            <p14:sldId id="286"/>
            <p14:sldId id="297"/>
            <p14:sldId id="300"/>
            <p14:sldId id="310"/>
            <p14:sldId id="312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83977" autoAdjust="0"/>
  </p:normalViewPr>
  <p:slideViewPr>
    <p:cSldViewPr>
      <p:cViewPr>
        <p:scale>
          <a:sx n="60" d="100"/>
          <a:sy n="60" d="100"/>
        </p:scale>
        <p:origin x="-11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86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3600" dirty="0" smtClean="0"/>
            <a:t>1</a:t>
          </a:r>
          <a:endParaRPr lang="en-US" sz="36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3600" smtClean="0"/>
            <a:t>2</a:t>
          </a:r>
          <a:endParaRPr lang="en-US" sz="36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b="0" i="0" dirty="0" smtClean="0"/>
            <a:t>Ports</a:t>
          </a:r>
          <a:endParaRPr lang="en-US" sz="240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3600" dirty="0" smtClean="0"/>
            <a:t>4</a:t>
          </a:r>
          <a:endParaRPr lang="en-US" sz="36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400" b="0" i="0" dirty="0" smtClean="0"/>
            <a:t>Heat</a:t>
          </a:r>
          <a:endParaRPr lang="en-US" sz="2400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b="0" i="0" dirty="0" smtClean="0"/>
            <a:t>Hardware Components</a:t>
          </a:r>
          <a:endParaRPr lang="en-US" sz="2400" dirty="0">
            <a:effectLst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5A390320-4409-42C6-AA76-C9968FF3CD33}">
      <dgm:prSet phldrT="[Text]" custT="1"/>
      <dgm:spPr/>
      <dgm:t>
        <a:bodyPr/>
        <a:lstStyle/>
        <a:p>
          <a:r>
            <a:rPr lang="en-US" sz="3600" dirty="0" smtClean="0"/>
            <a:t>3</a:t>
          </a:r>
          <a:endParaRPr lang="en-US" sz="3600" dirty="0"/>
        </a:p>
      </dgm:t>
    </dgm:pt>
    <dgm:pt modelId="{663CE103-C50F-4604-B0F9-B739F849D53C}" type="par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FE46B2BE-6643-4A1A-A368-78913532D79C}" type="sib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674AC806-A288-4D63-AD65-3A2991AAA6C3}">
      <dgm:prSet phldrT="[Text]" custT="1"/>
      <dgm:spPr/>
      <dgm:t>
        <a:bodyPr/>
        <a:lstStyle/>
        <a:p>
          <a:r>
            <a:rPr lang="en-US" sz="2400" b="0" i="0" dirty="0" smtClean="0"/>
            <a:t>Rack</a:t>
          </a:r>
          <a:endParaRPr lang="en-US" sz="2400" dirty="0">
            <a:effectLst/>
          </a:endParaRPr>
        </a:p>
      </dgm:t>
    </dgm:pt>
    <dgm:pt modelId="{5BBA4496-BA1C-4899-9C8B-46B75C64464B}" type="par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391331A3-E268-4B5A-9255-1BEABEFFF437}" type="sib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F18B1483-B6A0-4276-A79E-A4749E2726B2}">
      <dgm:prSet phldrT="[Text]" custT="1"/>
      <dgm:spPr/>
      <dgm:t>
        <a:bodyPr/>
        <a:lstStyle/>
        <a:p>
          <a:r>
            <a:rPr lang="en-US" sz="3600" dirty="0" smtClean="0"/>
            <a:t>5</a:t>
          </a:r>
          <a:endParaRPr lang="en-US" sz="3600" dirty="0"/>
        </a:p>
      </dgm:t>
    </dgm:pt>
    <dgm:pt modelId="{5B7315C9-8306-42CD-B09A-66F19AA1EE07}" type="parTrans" cxnId="{14392AF8-4134-4239-ABD2-372AEA54D47D}">
      <dgm:prSet/>
      <dgm:spPr/>
      <dgm:t>
        <a:bodyPr/>
        <a:lstStyle/>
        <a:p>
          <a:pPr rtl="1"/>
          <a:endParaRPr lang="ar-EG"/>
        </a:p>
      </dgm:t>
    </dgm:pt>
    <dgm:pt modelId="{15D49866-A094-4B0B-9DAF-97CA1783A8FB}" type="sibTrans" cxnId="{14392AF8-4134-4239-ABD2-372AEA54D47D}">
      <dgm:prSet/>
      <dgm:spPr/>
      <dgm:t>
        <a:bodyPr/>
        <a:lstStyle/>
        <a:p>
          <a:pPr rtl="1"/>
          <a:endParaRPr lang="ar-EG"/>
        </a:p>
      </dgm:t>
    </dgm:pt>
    <dgm:pt modelId="{65D68BB4-D0CA-484F-9AA7-7E1A4A6AE3DA}">
      <dgm:prSet phldrT="[Text]" custT="1"/>
      <dgm:spPr/>
      <dgm:t>
        <a:bodyPr/>
        <a:lstStyle/>
        <a:p>
          <a:r>
            <a:rPr lang="en-US" sz="3600" dirty="0" smtClean="0"/>
            <a:t>6</a:t>
          </a:r>
          <a:endParaRPr lang="en-US" sz="3600" dirty="0"/>
        </a:p>
      </dgm:t>
    </dgm:pt>
    <dgm:pt modelId="{0A442086-0EEE-4775-AB57-F940303BB59F}" type="parTrans" cxnId="{54BFB0E9-2BA5-4242-A20B-C8DC2A5B1418}">
      <dgm:prSet/>
      <dgm:spPr/>
      <dgm:t>
        <a:bodyPr/>
        <a:lstStyle/>
        <a:p>
          <a:pPr rtl="1"/>
          <a:endParaRPr lang="ar-EG"/>
        </a:p>
      </dgm:t>
    </dgm:pt>
    <dgm:pt modelId="{7D0CA6C9-5E54-4A84-9BD5-DF9A02E94F52}" type="sibTrans" cxnId="{54BFB0E9-2BA5-4242-A20B-C8DC2A5B1418}">
      <dgm:prSet/>
      <dgm:spPr/>
      <dgm:t>
        <a:bodyPr/>
        <a:lstStyle/>
        <a:p>
          <a:pPr rtl="1"/>
          <a:endParaRPr lang="ar-EG"/>
        </a:p>
      </dgm:t>
    </dgm:pt>
    <dgm:pt modelId="{F1E5BEF9-A4E5-4EA2-8AFE-5EA4230395F3}">
      <dgm:prSet phldrT="[Text]" custT="1"/>
      <dgm:spPr/>
      <dgm:t>
        <a:bodyPr/>
        <a:lstStyle/>
        <a:p>
          <a:r>
            <a:rPr lang="en-US" sz="2400" b="0" i="0" dirty="0" smtClean="0"/>
            <a:t>Mail Server</a:t>
          </a:r>
          <a:endParaRPr lang="en-US" sz="2400" dirty="0">
            <a:effectLst/>
          </a:endParaRPr>
        </a:p>
      </dgm:t>
    </dgm:pt>
    <dgm:pt modelId="{80B850A5-DEB9-4EC5-B3F6-B9EF8027C224}" type="parTrans" cxnId="{F6AA0966-32DB-4A30-9C90-DBF75ECED262}">
      <dgm:prSet/>
      <dgm:spPr/>
      <dgm:t>
        <a:bodyPr/>
        <a:lstStyle/>
        <a:p>
          <a:pPr rtl="1"/>
          <a:endParaRPr lang="ar-EG"/>
        </a:p>
      </dgm:t>
    </dgm:pt>
    <dgm:pt modelId="{F28F5CBF-D5F6-459D-BAD7-BF4C319F0457}" type="sibTrans" cxnId="{F6AA0966-32DB-4A30-9C90-DBF75ECED262}">
      <dgm:prSet/>
      <dgm:spPr/>
      <dgm:t>
        <a:bodyPr/>
        <a:lstStyle/>
        <a:p>
          <a:pPr rtl="1"/>
          <a:endParaRPr lang="ar-EG"/>
        </a:p>
      </dgm:t>
    </dgm:pt>
    <dgm:pt modelId="{0C34D358-98FD-44CB-A542-7C9D5DC0FB0C}">
      <dgm:prSet phldrT="[Text]" custT="1"/>
      <dgm:spPr/>
      <dgm:t>
        <a:bodyPr/>
        <a:lstStyle/>
        <a:p>
          <a:r>
            <a:rPr lang="en-US" sz="3600" dirty="0" smtClean="0"/>
            <a:t>7</a:t>
          </a:r>
          <a:endParaRPr lang="en-US" sz="3600" dirty="0"/>
        </a:p>
      </dgm:t>
    </dgm:pt>
    <dgm:pt modelId="{278620CE-DAF3-41AF-916D-1C7FA19F250F}" type="parTrans" cxnId="{49A45418-43E7-44AF-A301-4DFD84A95AAF}">
      <dgm:prSet/>
      <dgm:spPr/>
      <dgm:t>
        <a:bodyPr/>
        <a:lstStyle/>
        <a:p>
          <a:pPr rtl="1"/>
          <a:endParaRPr lang="ar-EG"/>
        </a:p>
      </dgm:t>
    </dgm:pt>
    <dgm:pt modelId="{06B1FA63-1B29-4520-BFC9-DF3D054A4B58}" type="sibTrans" cxnId="{49A45418-43E7-44AF-A301-4DFD84A95AAF}">
      <dgm:prSet/>
      <dgm:spPr/>
      <dgm:t>
        <a:bodyPr/>
        <a:lstStyle/>
        <a:p>
          <a:pPr rtl="1"/>
          <a:endParaRPr lang="ar-EG"/>
        </a:p>
      </dgm:t>
    </dgm:pt>
    <dgm:pt modelId="{2F5428AC-8FCE-459A-980F-A18685348DDC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Full Remote Access </a:t>
          </a:r>
          <a:endParaRPr lang="en-US" sz="2400" dirty="0">
            <a:effectLst/>
          </a:endParaRPr>
        </a:p>
      </dgm:t>
    </dgm:pt>
    <dgm:pt modelId="{DAC18626-A7FE-42C0-9DF5-780613DDDF6C}" type="parTrans" cxnId="{D0BD706F-FE66-49DF-8012-57EEE92E60B1}">
      <dgm:prSet/>
      <dgm:spPr/>
      <dgm:t>
        <a:bodyPr/>
        <a:lstStyle/>
        <a:p>
          <a:pPr rtl="1"/>
          <a:endParaRPr lang="ar-EG"/>
        </a:p>
      </dgm:t>
    </dgm:pt>
    <dgm:pt modelId="{1C083914-41BD-4F79-B907-BEC9FA18B5E3}" type="sibTrans" cxnId="{D0BD706F-FE66-49DF-8012-57EEE92E60B1}">
      <dgm:prSet/>
      <dgm:spPr/>
      <dgm:t>
        <a:bodyPr/>
        <a:lstStyle/>
        <a:p>
          <a:pPr rtl="1"/>
          <a:endParaRPr lang="ar-EG"/>
        </a:p>
      </dgm:t>
    </dgm:pt>
    <dgm:pt modelId="{D6861D4B-5E0B-4E98-B49E-67570203113B}">
      <dgm:prSet phldrT="[Text]" custT="1"/>
      <dgm:spPr/>
      <dgm:t>
        <a:bodyPr/>
        <a:lstStyle/>
        <a:p>
          <a:r>
            <a:rPr lang="en-US" sz="3600" dirty="0" smtClean="0"/>
            <a:t>8</a:t>
          </a:r>
          <a:endParaRPr lang="en-US" sz="3600" dirty="0"/>
        </a:p>
      </dgm:t>
    </dgm:pt>
    <dgm:pt modelId="{F1316966-7031-4064-A4DF-5F35BC996F7F}" type="parTrans" cxnId="{B6447BFA-6E19-4CB9-8476-5B2C744F5BA8}">
      <dgm:prSet/>
      <dgm:spPr/>
      <dgm:t>
        <a:bodyPr/>
        <a:lstStyle/>
        <a:p>
          <a:pPr rtl="1"/>
          <a:endParaRPr lang="ar-EG"/>
        </a:p>
      </dgm:t>
    </dgm:pt>
    <dgm:pt modelId="{30314151-D413-458E-935A-AF11B15074BE}" type="sibTrans" cxnId="{B6447BFA-6E19-4CB9-8476-5B2C744F5BA8}">
      <dgm:prSet/>
      <dgm:spPr/>
      <dgm:t>
        <a:bodyPr/>
        <a:lstStyle/>
        <a:p>
          <a:pPr rtl="1"/>
          <a:endParaRPr lang="ar-EG"/>
        </a:p>
      </dgm:t>
    </dgm:pt>
    <dgm:pt modelId="{EF79101D-E8BC-490A-A3E4-08DADE7001DA}">
      <dgm:prSet phldrT="[Text]" custT="1"/>
      <dgm:spPr/>
      <dgm:t>
        <a:bodyPr/>
        <a:lstStyle/>
        <a:p>
          <a:r>
            <a:rPr lang="en-US" sz="2400" b="0" i="0" dirty="0" smtClean="0"/>
            <a:t>Centralization work</a:t>
          </a:r>
          <a:endParaRPr lang="en-US" sz="2400" dirty="0">
            <a:effectLst/>
          </a:endParaRPr>
        </a:p>
      </dgm:t>
    </dgm:pt>
    <dgm:pt modelId="{FC852BBD-5158-405D-BC52-850A68B53B81}" type="parTrans" cxnId="{37AFE814-60F8-4344-8C41-71AD9224E8BE}">
      <dgm:prSet/>
      <dgm:spPr/>
      <dgm:t>
        <a:bodyPr/>
        <a:lstStyle/>
        <a:p>
          <a:pPr rtl="1"/>
          <a:endParaRPr lang="ar-EG"/>
        </a:p>
      </dgm:t>
    </dgm:pt>
    <dgm:pt modelId="{D526453A-D885-4A3B-8038-6A2615640388}" type="sibTrans" cxnId="{37AFE814-60F8-4344-8C41-71AD9224E8BE}">
      <dgm:prSet/>
      <dgm:spPr/>
      <dgm:t>
        <a:bodyPr/>
        <a:lstStyle/>
        <a:p>
          <a:pPr rtl="1"/>
          <a:endParaRPr lang="ar-EG"/>
        </a:p>
      </dgm:t>
    </dgm:pt>
    <dgm:pt modelId="{82856919-49DA-435C-A290-75AC691E54C2}">
      <dgm:prSet phldrT="[Text]" custT="1"/>
      <dgm:spPr/>
      <dgm:t>
        <a:bodyPr/>
        <a:lstStyle/>
        <a:p>
          <a:r>
            <a:rPr lang="en-US" sz="3600" dirty="0" smtClean="0"/>
            <a:t>9</a:t>
          </a:r>
          <a:endParaRPr lang="en-US" sz="3600" dirty="0"/>
        </a:p>
      </dgm:t>
    </dgm:pt>
    <dgm:pt modelId="{CAA1B9D5-45E5-41BD-BAFB-7EB1AED62038}" type="parTrans" cxnId="{EA347ADB-E774-46DD-A8CD-645161140691}">
      <dgm:prSet/>
      <dgm:spPr/>
      <dgm:t>
        <a:bodyPr/>
        <a:lstStyle/>
        <a:p>
          <a:pPr rtl="1"/>
          <a:endParaRPr lang="ar-EG"/>
        </a:p>
      </dgm:t>
    </dgm:pt>
    <dgm:pt modelId="{0DC6D3A7-EE3F-4D7F-B7F0-A6AD1283A674}" type="sibTrans" cxnId="{EA347ADB-E774-46DD-A8CD-645161140691}">
      <dgm:prSet/>
      <dgm:spPr/>
      <dgm:t>
        <a:bodyPr/>
        <a:lstStyle/>
        <a:p>
          <a:pPr rtl="1"/>
          <a:endParaRPr lang="ar-EG"/>
        </a:p>
      </dgm:t>
    </dgm:pt>
    <dgm:pt modelId="{E0EF1E70-8B3F-4ED6-9DC0-16922744EC38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Group Network</a:t>
          </a:r>
          <a:endParaRPr lang="en-US" sz="2400" dirty="0">
            <a:effectLst/>
          </a:endParaRPr>
        </a:p>
      </dgm:t>
    </dgm:pt>
    <dgm:pt modelId="{64EB4738-91D9-493F-84FC-89E56985B67A}" type="parTrans" cxnId="{4E83B8BA-6F29-4FFC-81F6-DC25B71F50BE}">
      <dgm:prSet/>
      <dgm:spPr/>
      <dgm:t>
        <a:bodyPr/>
        <a:lstStyle/>
        <a:p>
          <a:pPr rtl="1"/>
          <a:endParaRPr lang="ar-EG"/>
        </a:p>
      </dgm:t>
    </dgm:pt>
    <dgm:pt modelId="{29A23B72-96F5-4A42-B771-88C2D0F1644A}" type="sibTrans" cxnId="{4E83B8BA-6F29-4FFC-81F6-DC25B71F50BE}">
      <dgm:prSet/>
      <dgm:spPr/>
      <dgm:t>
        <a:bodyPr/>
        <a:lstStyle/>
        <a:p>
          <a:pPr rtl="1"/>
          <a:endParaRPr lang="ar-EG"/>
        </a:p>
      </dgm:t>
    </dgm:pt>
    <dgm:pt modelId="{C156E5A7-CC35-417F-B9BD-8255B775937E}">
      <dgm:prSet phldrT="[Text]" custT="1"/>
      <dgm:spPr/>
      <dgm:t>
        <a:bodyPr/>
        <a:lstStyle/>
        <a:p>
          <a:r>
            <a:rPr lang="en-US" sz="2400" b="0" i="0" dirty="0" smtClean="0"/>
            <a:t>Additional server</a:t>
          </a:r>
          <a:endParaRPr lang="en-US" sz="2400" dirty="0">
            <a:effectLst/>
          </a:endParaRPr>
        </a:p>
      </dgm:t>
    </dgm:pt>
    <dgm:pt modelId="{05723B2F-433A-4F61-B353-FFB000704E53}" type="sibTrans" cxnId="{E4AB2CB4-573E-4B2D-B38C-C0F6D7E7B174}">
      <dgm:prSet/>
      <dgm:spPr/>
      <dgm:t>
        <a:bodyPr/>
        <a:lstStyle/>
        <a:p>
          <a:pPr rtl="1"/>
          <a:endParaRPr lang="ar-EG"/>
        </a:p>
      </dgm:t>
    </dgm:pt>
    <dgm:pt modelId="{ED99A456-CB90-4432-8DCB-106A9580351A}" type="parTrans" cxnId="{E4AB2CB4-573E-4B2D-B38C-C0F6D7E7B174}">
      <dgm:prSet/>
      <dgm:spPr/>
      <dgm:t>
        <a:bodyPr/>
        <a:lstStyle/>
        <a:p>
          <a:pPr rtl="1"/>
          <a:endParaRPr lang="ar-EG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9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6888EA94-B586-450C-8DC1-ADB40CBABFB3}" type="pres">
      <dgm:prSet presAssocID="{5A390320-4409-42C6-AA76-C9968FF3CD33}" presName="linNode" presStyleCnt="0"/>
      <dgm:spPr/>
    </dgm:pt>
    <dgm:pt modelId="{7AF1ED7B-D126-4960-9265-3E3CA6957D79}" type="pres">
      <dgm:prSet presAssocID="{5A390320-4409-42C6-AA76-C9968FF3CD33}" presName="parentText" presStyleLbl="node1" presStyleIdx="2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CC215C7A-14A7-4B1A-AC1A-F2E310664794}" type="pres">
      <dgm:prSet presAssocID="{5A390320-4409-42C6-AA76-C9968FF3CD33}" presName="descendantText" presStyleLbl="alignAccFollowNode1" presStyleIdx="2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6F4C70BA-7E0D-468B-86D5-33262408B611}" type="pres">
      <dgm:prSet presAssocID="{FE46B2BE-6643-4A1A-A368-78913532D79C}" presName="sp" presStyleCnt="0"/>
      <dgm:spPr/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3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3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F3D242-4E84-43CD-9022-A54DBF03FD3F}" type="pres">
      <dgm:prSet presAssocID="{88B75C29-8054-417D-BCE3-878A55118F6D}" presName="sp" presStyleCnt="0"/>
      <dgm:spPr/>
    </dgm:pt>
    <dgm:pt modelId="{657B2DAD-987E-4185-A20D-3543507ECA33}" type="pres">
      <dgm:prSet presAssocID="{F18B1483-B6A0-4276-A79E-A4749E2726B2}" presName="linNode" presStyleCnt="0"/>
      <dgm:spPr/>
    </dgm:pt>
    <dgm:pt modelId="{F00C2A26-0D1B-4BA0-B68A-64EDE71877F1}" type="pres">
      <dgm:prSet presAssocID="{F18B1483-B6A0-4276-A79E-A4749E2726B2}" presName="parentText" presStyleLbl="node1" presStyleIdx="4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60FD8F76-532F-44E9-A689-AE1B3F1C130C}" type="pres">
      <dgm:prSet presAssocID="{F18B1483-B6A0-4276-A79E-A4749E2726B2}" presName="descendantText" presStyleLbl="alignAccFollowNode1" presStyleIdx="4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58D0C6DB-3E06-465D-ABD6-AF3D812289D4}" type="pres">
      <dgm:prSet presAssocID="{15D49866-A094-4B0B-9DAF-97CA1783A8FB}" presName="sp" presStyleCnt="0"/>
      <dgm:spPr/>
    </dgm:pt>
    <dgm:pt modelId="{36633669-16E9-496D-8EC2-BC16C3094FBB}" type="pres">
      <dgm:prSet presAssocID="{65D68BB4-D0CA-484F-9AA7-7E1A4A6AE3DA}" presName="linNode" presStyleCnt="0"/>
      <dgm:spPr/>
    </dgm:pt>
    <dgm:pt modelId="{E921BF30-5B0B-41A4-BA83-306CD72D1E26}" type="pres">
      <dgm:prSet presAssocID="{65D68BB4-D0CA-484F-9AA7-7E1A4A6AE3DA}" presName="parentText" presStyleLbl="node1" presStyleIdx="5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AF742CD2-B634-4FBD-8E8C-21BA9F9287F4}" type="pres">
      <dgm:prSet presAssocID="{65D68BB4-D0CA-484F-9AA7-7E1A4A6AE3DA}" presName="descendantText" presStyleLbl="alignAccFollowNode1" presStyleIdx="5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59F853C3-E2A7-4A6D-869D-BE88673E440B}" type="pres">
      <dgm:prSet presAssocID="{7D0CA6C9-5E54-4A84-9BD5-DF9A02E94F52}" presName="sp" presStyleCnt="0"/>
      <dgm:spPr/>
    </dgm:pt>
    <dgm:pt modelId="{58358EAF-7C0A-41EB-93C5-618867A508B0}" type="pres">
      <dgm:prSet presAssocID="{0C34D358-98FD-44CB-A542-7C9D5DC0FB0C}" presName="linNode" presStyleCnt="0"/>
      <dgm:spPr/>
    </dgm:pt>
    <dgm:pt modelId="{23393CBA-766F-4187-872D-78DBDE96D225}" type="pres">
      <dgm:prSet presAssocID="{0C34D358-98FD-44CB-A542-7C9D5DC0FB0C}" presName="parentText" presStyleLbl="node1" presStyleIdx="6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0DB830B4-8202-485C-8A96-DCCA904B7C6D}" type="pres">
      <dgm:prSet presAssocID="{0C34D358-98FD-44CB-A542-7C9D5DC0FB0C}" presName="descendantText" presStyleLbl="alignAccFollowNode1" presStyleIdx="6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ECC295AB-78BA-4750-90C6-019415F8972A}" type="pres">
      <dgm:prSet presAssocID="{06B1FA63-1B29-4520-BFC9-DF3D054A4B58}" presName="sp" presStyleCnt="0"/>
      <dgm:spPr/>
    </dgm:pt>
    <dgm:pt modelId="{F58DA8FE-EFB9-4530-918F-818E14E3255D}" type="pres">
      <dgm:prSet presAssocID="{D6861D4B-5E0B-4E98-B49E-67570203113B}" presName="linNode" presStyleCnt="0"/>
      <dgm:spPr/>
    </dgm:pt>
    <dgm:pt modelId="{1427F1A2-C223-4BD1-844F-D4DB0024A06B}" type="pres">
      <dgm:prSet presAssocID="{D6861D4B-5E0B-4E98-B49E-67570203113B}" presName="parentText" presStyleLbl="node1" presStyleIdx="7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EB6117B9-D24E-4CA7-B949-9B99B2032A73}" type="pres">
      <dgm:prSet presAssocID="{D6861D4B-5E0B-4E98-B49E-67570203113B}" presName="descendantText" presStyleLbl="alignAccFollowNode1" presStyleIdx="7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085FC82E-CB1B-4064-BC51-130746308CB8}" type="pres">
      <dgm:prSet presAssocID="{30314151-D413-458E-935A-AF11B15074BE}" presName="sp" presStyleCnt="0"/>
      <dgm:spPr/>
    </dgm:pt>
    <dgm:pt modelId="{2003216A-3988-4A1A-A92F-963A0F032682}" type="pres">
      <dgm:prSet presAssocID="{82856919-49DA-435C-A290-75AC691E54C2}" presName="linNode" presStyleCnt="0"/>
      <dgm:spPr/>
    </dgm:pt>
    <dgm:pt modelId="{0F7915A8-2A25-4F7E-93BD-0EE872139516}" type="pres">
      <dgm:prSet presAssocID="{82856919-49DA-435C-A290-75AC691E54C2}" presName="parentText" presStyleLbl="node1" presStyleIdx="8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0B233507-0F93-4126-9EC1-723BDE2DAD6D}" type="pres">
      <dgm:prSet presAssocID="{82856919-49DA-435C-A290-75AC691E54C2}" presName="descendantText" presStyleLbl="alignAccFollowNode1" presStyleIdx="8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</dgm:ptLst>
  <dgm:cxnLst>
    <dgm:cxn modelId="{5155B238-6176-472B-83EA-158C2850B9EF}" type="presOf" srcId="{AA046201-5C4D-445E-BF0B-5C6D2B0A1945}" destId="{C04276DC-EE64-470A-B8BC-09067B8045FA}" srcOrd="0" destOrd="0" presId="urn:microsoft.com/office/officeart/2005/8/layout/vList5"/>
    <dgm:cxn modelId="{B64EBA87-372B-4E42-932F-5C9DB661AFA1}" type="presOf" srcId="{E0EF1E70-8B3F-4ED6-9DC0-16922744EC38}" destId="{0B233507-0F93-4126-9EC1-723BDE2DAD6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7077B78D-FCDC-4519-8416-DC357ACD5043}" srcId="{F6FEADD9-F67D-41F5-BA4C-3C84956E7F46}" destId="{D1776C8F-2B10-4075-8DF7-7F65AB725ED5}" srcOrd="3" destOrd="0" parTransId="{7291E740-3E17-41B3-99D3-1D67AE37CC3F}" sibTransId="{88B75C29-8054-417D-BCE3-878A55118F6D}"/>
    <dgm:cxn modelId="{0A3AAFDF-108B-43F5-A2D4-C627F287FFDC}" type="presOf" srcId="{1E4D3931-0DBD-4211-A24A-6AF364284B1E}" destId="{D54B1729-BC98-42C1-9C6C-D65DCBA4358F}" srcOrd="0" destOrd="0" presId="urn:microsoft.com/office/officeart/2005/8/layout/vList5"/>
    <dgm:cxn modelId="{1B303343-412C-4C3B-8E29-FCC366E2E5FD}" type="presOf" srcId="{D1776C8F-2B10-4075-8DF7-7F65AB725ED5}" destId="{F5034101-5B7D-4FE7-B47A-5A48CF39606B}" srcOrd="0" destOrd="0" presId="urn:microsoft.com/office/officeart/2005/8/layout/vList5"/>
    <dgm:cxn modelId="{DD43D5DD-E268-4B69-9D78-3F370C703565}" type="presOf" srcId="{0C34D358-98FD-44CB-A542-7C9D5DC0FB0C}" destId="{23393CBA-766F-4187-872D-78DBDE96D225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6AA0966-32DB-4A30-9C90-DBF75ECED262}" srcId="{65D68BB4-D0CA-484F-9AA7-7E1A4A6AE3DA}" destId="{F1E5BEF9-A4E5-4EA2-8AFE-5EA4230395F3}" srcOrd="0" destOrd="0" parTransId="{80B850A5-DEB9-4EC5-B3F6-B9EF8027C224}" sibTransId="{F28F5CBF-D5F6-459D-BAD7-BF4C319F0457}"/>
    <dgm:cxn modelId="{BC89DEF1-963A-4229-BB02-EFE390B7EDC3}" srcId="{5A390320-4409-42C6-AA76-C9968FF3CD33}" destId="{674AC806-A288-4D63-AD65-3A2991AAA6C3}" srcOrd="0" destOrd="0" parTransId="{5BBA4496-BA1C-4899-9C8B-46B75C64464B}" sibTransId="{391331A3-E268-4B5A-9255-1BEABEFFF437}"/>
    <dgm:cxn modelId="{2649B362-91BE-4ED7-A194-D01476E1EEF4}" type="presOf" srcId="{674AC806-A288-4D63-AD65-3A2991AAA6C3}" destId="{CC215C7A-14A7-4B1A-AC1A-F2E310664794}" srcOrd="0" destOrd="0" presId="urn:microsoft.com/office/officeart/2005/8/layout/vList5"/>
    <dgm:cxn modelId="{7F81B590-195A-4B48-84AD-3F296A811482}" type="presOf" srcId="{C156E5A7-CC35-417F-B9BD-8255B775937E}" destId="{60FD8F76-532F-44E9-A689-AE1B3F1C130C}" srcOrd="0" destOrd="0" presId="urn:microsoft.com/office/officeart/2005/8/layout/vList5"/>
    <dgm:cxn modelId="{AFA93ECF-6EB0-4041-A6C8-5FDEB97D4A4E}" srcId="{F6FEADD9-F67D-41F5-BA4C-3C84956E7F46}" destId="{5A390320-4409-42C6-AA76-C9968FF3CD33}" srcOrd="2" destOrd="0" parTransId="{663CE103-C50F-4604-B0F9-B739F849D53C}" sibTransId="{FE46B2BE-6643-4A1A-A368-78913532D79C}"/>
    <dgm:cxn modelId="{4499CC69-4A0C-4FF8-AB77-341638DEA4E8}" type="presOf" srcId="{65D68BB4-D0CA-484F-9AA7-7E1A4A6AE3DA}" destId="{E921BF30-5B0B-41A4-BA83-306CD72D1E26}" srcOrd="0" destOrd="0" presId="urn:microsoft.com/office/officeart/2005/8/layout/vList5"/>
    <dgm:cxn modelId="{D0BD706F-FE66-49DF-8012-57EEE92E60B1}" srcId="{0C34D358-98FD-44CB-A542-7C9D5DC0FB0C}" destId="{2F5428AC-8FCE-459A-980F-A18685348DDC}" srcOrd="0" destOrd="0" parTransId="{DAC18626-A7FE-42C0-9DF5-780613DDDF6C}" sibTransId="{1C083914-41BD-4F79-B907-BEC9FA18B5E3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A1561E43-774A-4E3A-A5B2-6D32C0D89AFE}" type="presOf" srcId="{2F5428AC-8FCE-459A-980F-A18685348DDC}" destId="{0DB830B4-8202-485C-8A96-DCCA904B7C6D}" srcOrd="0" destOrd="0" presId="urn:microsoft.com/office/officeart/2005/8/layout/vList5"/>
    <dgm:cxn modelId="{EA347ADB-E774-46DD-A8CD-645161140691}" srcId="{F6FEADD9-F67D-41F5-BA4C-3C84956E7F46}" destId="{82856919-49DA-435C-A290-75AC691E54C2}" srcOrd="8" destOrd="0" parTransId="{CAA1B9D5-45E5-41BD-BAFB-7EB1AED62038}" sibTransId="{0DC6D3A7-EE3F-4D7F-B7F0-A6AD1283A674}"/>
    <dgm:cxn modelId="{C6624A25-7BE7-46F6-B250-F790D29DDCD9}" type="presOf" srcId="{82856919-49DA-435C-A290-75AC691E54C2}" destId="{0F7915A8-2A25-4F7E-93BD-0EE872139516}" srcOrd="0" destOrd="0" presId="urn:microsoft.com/office/officeart/2005/8/layout/vList5"/>
    <dgm:cxn modelId="{B6447BFA-6E19-4CB9-8476-5B2C744F5BA8}" srcId="{F6FEADD9-F67D-41F5-BA4C-3C84956E7F46}" destId="{D6861D4B-5E0B-4E98-B49E-67570203113B}" srcOrd="7" destOrd="0" parTransId="{F1316966-7031-4064-A4DF-5F35BC996F7F}" sibTransId="{30314151-D413-458E-935A-AF11B15074BE}"/>
    <dgm:cxn modelId="{DB94641E-9768-41BF-B693-4FD5B4C5B587}" type="presOf" srcId="{C59269D0-92A5-481C-BA64-727AFB0DD545}" destId="{B37A5355-225B-4C6F-AED7-6C620F99EECC}" srcOrd="0" destOrd="0" presId="urn:microsoft.com/office/officeart/2005/8/layout/vList5"/>
    <dgm:cxn modelId="{0BC8306E-D1D5-4F37-BDF0-A977173AD058}" type="presOf" srcId="{F18B1483-B6A0-4276-A79E-A4749E2726B2}" destId="{F00C2A26-0D1B-4BA0-B68A-64EDE71877F1}" srcOrd="0" destOrd="0" presId="urn:microsoft.com/office/officeart/2005/8/layout/vList5"/>
    <dgm:cxn modelId="{54BFB0E9-2BA5-4242-A20B-C8DC2A5B1418}" srcId="{F6FEADD9-F67D-41F5-BA4C-3C84956E7F46}" destId="{65D68BB4-D0CA-484F-9AA7-7E1A4A6AE3DA}" srcOrd="5" destOrd="0" parTransId="{0A442086-0EEE-4775-AB57-F940303BB59F}" sibTransId="{7D0CA6C9-5E54-4A84-9BD5-DF9A02E94F52}"/>
    <dgm:cxn modelId="{DB0423CC-4B88-4368-A1BE-047F4C60D8E4}" type="presOf" srcId="{F6FEADD9-F67D-41F5-BA4C-3C84956E7F46}" destId="{AAE7A1E6-6847-453D-B55B-8A82BF138C1D}" srcOrd="0" destOrd="0" presId="urn:microsoft.com/office/officeart/2005/8/layout/vList5"/>
    <dgm:cxn modelId="{9163D58C-3FA5-4296-BC67-D6DF41F43545}" type="presOf" srcId="{F1E5BEF9-A4E5-4EA2-8AFE-5EA4230395F3}" destId="{AF742CD2-B634-4FBD-8E8C-21BA9F9287F4}" srcOrd="0" destOrd="0" presId="urn:microsoft.com/office/officeart/2005/8/layout/vList5"/>
    <dgm:cxn modelId="{1FB20606-3480-469E-879D-1F05B801C074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E83B8BA-6F29-4FFC-81F6-DC25B71F50BE}" srcId="{82856919-49DA-435C-A290-75AC691E54C2}" destId="{E0EF1E70-8B3F-4ED6-9DC0-16922744EC38}" srcOrd="0" destOrd="0" parTransId="{64EB4738-91D9-493F-84FC-89E56985B67A}" sibTransId="{29A23B72-96F5-4A42-B771-88C2D0F1644A}"/>
    <dgm:cxn modelId="{14392AF8-4134-4239-ABD2-372AEA54D47D}" srcId="{F6FEADD9-F67D-41F5-BA4C-3C84956E7F46}" destId="{F18B1483-B6A0-4276-A79E-A4749E2726B2}" srcOrd="4" destOrd="0" parTransId="{5B7315C9-8306-42CD-B09A-66F19AA1EE07}" sibTransId="{15D49866-A094-4B0B-9DAF-97CA1783A8FB}"/>
    <dgm:cxn modelId="{2E1AA59F-F7E7-4E35-91CD-C6381B4E6891}" type="presOf" srcId="{6BE4E373-0656-4EDC-821E-BE09C952B1F6}" destId="{C7C3E6FD-D83F-4BDA-907E-B5EE041DA931}" srcOrd="0" destOrd="0" presId="urn:microsoft.com/office/officeart/2005/8/layout/vList5"/>
    <dgm:cxn modelId="{E4AB2CB4-573E-4B2D-B38C-C0F6D7E7B174}" srcId="{F18B1483-B6A0-4276-A79E-A4749E2726B2}" destId="{C156E5A7-CC35-417F-B9BD-8255B775937E}" srcOrd="0" destOrd="0" parTransId="{ED99A456-CB90-4432-8DCB-106A9580351A}" sibTransId="{05723B2F-433A-4F61-B353-FFB000704E53}"/>
    <dgm:cxn modelId="{19F84277-09BC-425E-85A5-9C73173B2926}" type="presOf" srcId="{D6861D4B-5E0B-4E98-B49E-67570203113B}" destId="{1427F1A2-C223-4BD1-844F-D4DB0024A06B}" srcOrd="0" destOrd="0" presId="urn:microsoft.com/office/officeart/2005/8/layout/vList5"/>
    <dgm:cxn modelId="{EED30608-2BE8-4723-BD7E-755AE10477A3}" type="presOf" srcId="{EF79101D-E8BC-490A-A3E4-08DADE7001DA}" destId="{EB6117B9-D24E-4CA7-B949-9B99B2032A73}" srcOrd="0" destOrd="0" presId="urn:microsoft.com/office/officeart/2005/8/layout/vList5"/>
    <dgm:cxn modelId="{5386EFC2-0A0E-406E-9C5F-14DA6D72C517}" type="presOf" srcId="{5A390320-4409-42C6-AA76-C9968FF3CD33}" destId="{7AF1ED7B-D126-4960-9265-3E3CA6957D79}" srcOrd="0" destOrd="0" presId="urn:microsoft.com/office/officeart/2005/8/layout/vList5"/>
    <dgm:cxn modelId="{37AFE814-60F8-4344-8C41-71AD9224E8BE}" srcId="{D6861D4B-5E0B-4E98-B49E-67570203113B}" destId="{EF79101D-E8BC-490A-A3E4-08DADE7001DA}" srcOrd="0" destOrd="0" parTransId="{FC852BBD-5158-405D-BC52-850A68B53B81}" sibTransId="{D526453A-D885-4A3B-8038-6A2615640388}"/>
    <dgm:cxn modelId="{49A45418-43E7-44AF-A301-4DFD84A95AAF}" srcId="{F6FEADD9-F67D-41F5-BA4C-3C84956E7F46}" destId="{0C34D358-98FD-44CB-A542-7C9D5DC0FB0C}" srcOrd="6" destOrd="0" parTransId="{278620CE-DAF3-41AF-916D-1C7FA19F250F}" sibTransId="{06B1FA63-1B29-4520-BFC9-DF3D054A4B58}"/>
    <dgm:cxn modelId="{E4141E08-9B7E-4736-8F9A-2825686C8219}" type="presParOf" srcId="{AAE7A1E6-6847-453D-B55B-8A82BF138C1D}" destId="{C4407577-18A2-46E0-8805-2838042EB67A}" srcOrd="0" destOrd="0" presId="urn:microsoft.com/office/officeart/2005/8/layout/vList5"/>
    <dgm:cxn modelId="{2B664BAD-9ACA-4479-B111-9CF6687D08A3}" type="presParOf" srcId="{C4407577-18A2-46E0-8805-2838042EB67A}" destId="{7E429971-BC57-430F-BB25-C0574E5E39E3}" srcOrd="0" destOrd="0" presId="urn:microsoft.com/office/officeart/2005/8/layout/vList5"/>
    <dgm:cxn modelId="{126D3DC0-1702-40EF-BE6F-0E3E641AAEC3}" type="presParOf" srcId="{C4407577-18A2-46E0-8805-2838042EB67A}" destId="{D54B1729-BC98-42C1-9C6C-D65DCBA4358F}" srcOrd="1" destOrd="0" presId="urn:microsoft.com/office/officeart/2005/8/layout/vList5"/>
    <dgm:cxn modelId="{8D4EBD0E-F22F-42A1-B0AC-6489CC83F3AB}" type="presParOf" srcId="{AAE7A1E6-6847-453D-B55B-8A82BF138C1D}" destId="{AB8574CC-D4F2-4555-AEE3-F4EE58B11D03}" srcOrd="1" destOrd="0" presId="urn:microsoft.com/office/officeart/2005/8/layout/vList5"/>
    <dgm:cxn modelId="{A49A448E-170C-46A7-B437-8B9D9DE6224E}" type="presParOf" srcId="{AAE7A1E6-6847-453D-B55B-8A82BF138C1D}" destId="{85B8F607-FDD8-476A-ADBE-E1250824F294}" srcOrd="2" destOrd="0" presId="urn:microsoft.com/office/officeart/2005/8/layout/vList5"/>
    <dgm:cxn modelId="{F4251879-0910-42AE-9C48-827A2BC2C42A}" type="presParOf" srcId="{85B8F607-FDD8-476A-ADBE-E1250824F294}" destId="{C04276DC-EE64-470A-B8BC-09067B8045FA}" srcOrd="0" destOrd="0" presId="urn:microsoft.com/office/officeart/2005/8/layout/vList5"/>
    <dgm:cxn modelId="{6CB33F30-C779-4663-A3FB-8C7E58C88126}" type="presParOf" srcId="{85B8F607-FDD8-476A-ADBE-E1250824F294}" destId="{B37A5355-225B-4C6F-AED7-6C620F99EECC}" srcOrd="1" destOrd="0" presId="urn:microsoft.com/office/officeart/2005/8/layout/vList5"/>
    <dgm:cxn modelId="{8170C6A3-1290-4DB5-BD2B-904D11EB1D1B}" type="presParOf" srcId="{AAE7A1E6-6847-453D-B55B-8A82BF138C1D}" destId="{5ACAA866-A8A8-4183-97B5-CEEAB1525C60}" srcOrd="3" destOrd="0" presId="urn:microsoft.com/office/officeart/2005/8/layout/vList5"/>
    <dgm:cxn modelId="{A357D752-AF8D-456F-B2DB-ACAD62F9547C}" type="presParOf" srcId="{AAE7A1E6-6847-453D-B55B-8A82BF138C1D}" destId="{6888EA94-B586-450C-8DC1-ADB40CBABFB3}" srcOrd="4" destOrd="0" presId="urn:microsoft.com/office/officeart/2005/8/layout/vList5"/>
    <dgm:cxn modelId="{9F3D651F-8D87-4B96-BB12-FFB2A0785C13}" type="presParOf" srcId="{6888EA94-B586-450C-8DC1-ADB40CBABFB3}" destId="{7AF1ED7B-D126-4960-9265-3E3CA6957D79}" srcOrd="0" destOrd="0" presId="urn:microsoft.com/office/officeart/2005/8/layout/vList5"/>
    <dgm:cxn modelId="{16F81107-80DC-4D27-9A61-E736DA19B7B5}" type="presParOf" srcId="{6888EA94-B586-450C-8DC1-ADB40CBABFB3}" destId="{CC215C7A-14A7-4B1A-AC1A-F2E310664794}" srcOrd="1" destOrd="0" presId="urn:microsoft.com/office/officeart/2005/8/layout/vList5"/>
    <dgm:cxn modelId="{8BED3402-E707-43D9-9DDC-9ACBD6F93726}" type="presParOf" srcId="{AAE7A1E6-6847-453D-B55B-8A82BF138C1D}" destId="{6F4C70BA-7E0D-468B-86D5-33262408B611}" srcOrd="5" destOrd="0" presId="urn:microsoft.com/office/officeart/2005/8/layout/vList5"/>
    <dgm:cxn modelId="{83351D37-CB7C-4DF3-8010-E99DF286073C}" type="presParOf" srcId="{AAE7A1E6-6847-453D-B55B-8A82BF138C1D}" destId="{477213BE-9E91-4950-8451-7F60796F47F4}" srcOrd="6" destOrd="0" presId="urn:microsoft.com/office/officeart/2005/8/layout/vList5"/>
    <dgm:cxn modelId="{59C36CB5-4160-4BD9-A446-DE8C72211B02}" type="presParOf" srcId="{477213BE-9E91-4950-8451-7F60796F47F4}" destId="{F5034101-5B7D-4FE7-B47A-5A48CF39606B}" srcOrd="0" destOrd="0" presId="urn:microsoft.com/office/officeart/2005/8/layout/vList5"/>
    <dgm:cxn modelId="{775B41A6-41E1-43FA-966F-8607538229B4}" type="presParOf" srcId="{477213BE-9E91-4950-8451-7F60796F47F4}" destId="{C7C3E6FD-D83F-4BDA-907E-B5EE041DA931}" srcOrd="1" destOrd="0" presId="urn:microsoft.com/office/officeart/2005/8/layout/vList5"/>
    <dgm:cxn modelId="{AFC1EC77-CB05-4F70-A333-7F5D6BC69FA3}" type="presParOf" srcId="{AAE7A1E6-6847-453D-B55B-8A82BF138C1D}" destId="{41F3D242-4E84-43CD-9022-A54DBF03FD3F}" srcOrd="7" destOrd="0" presId="urn:microsoft.com/office/officeart/2005/8/layout/vList5"/>
    <dgm:cxn modelId="{E79FC8E0-AE09-4594-A74F-6EE9CCB38E1C}" type="presParOf" srcId="{AAE7A1E6-6847-453D-B55B-8A82BF138C1D}" destId="{657B2DAD-987E-4185-A20D-3543507ECA33}" srcOrd="8" destOrd="0" presId="urn:microsoft.com/office/officeart/2005/8/layout/vList5"/>
    <dgm:cxn modelId="{9A691F31-9F7A-40FB-B27E-55ECD15BDB20}" type="presParOf" srcId="{657B2DAD-987E-4185-A20D-3543507ECA33}" destId="{F00C2A26-0D1B-4BA0-B68A-64EDE71877F1}" srcOrd="0" destOrd="0" presId="urn:microsoft.com/office/officeart/2005/8/layout/vList5"/>
    <dgm:cxn modelId="{50ED3C81-3C61-4C2F-B6EE-1420C78C1588}" type="presParOf" srcId="{657B2DAD-987E-4185-A20D-3543507ECA33}" destId="{60FD8F76-532F-44E9-A689-AE1B3F1C130C}" srcOrd="1" destOrd="0" presId="urn:microsoft.com/office/officeart/2005/8/layout/vList5"/>
    <dgm:cxn modelId="{0D1FFCDF-4C45-4FC1-9535-8707EA6A6AFC}" type="presParOf" srcId="{AAE7A1E6-6847-453D-B55B-8A82BF138C1D}" destId="{58D0C6DB-3E06-465D-ABD6-AF3D812289D4}" srcOrd="9" destOrd="0" presId="urn:microsoft.com/office/officeart/2005/8/layout/vList5"/>
    <dgm:cxn modelId="{CE96B59A-C66A-4EFE-8F8D-BAB2DF49AC9B}" type="presParOf" srcId="{AAE7A1E6-6847-453D-B55B-8A82BF138C1D}" destId="{36633669-16E9-496D-8EC2-BC16C3094FBB}" srcOrd="10" destOrd="0" presId="urn:microsoft.com/office/officeart/2005/8/layout/vList5"/>
    <dgm:cxn modelId="{677F2E63-CF63-4B3D-8D7E-4EE2D1292D48}" type="presParOf" srcId="{36633669-16E9-496D-8EC2-BC16C3094FBB}" destId="{E921BF30-5B0B-41A4-BA83-306CD72D1E26}" srcOrd="0" destOrd="0" presId="urn:microsoft.com/office/officeart/2005/8/layout/vList5"/>
    <dgm:cxn modelId="{72087934-F57B-4725-8A0E-87D008F5C5B4}" type="presParOf" srcId="{36633669-16E9-496D-8EC2-BC16C3094FBB}" destId="{AF742CD2-B634-4FBD-8E8C-21BA9F9287F4}" srcOrd="1" destOrd="0" presId="urn:microsoft.com/office/officeart/2005/8/layout/vList5"/>
    <dgm:cxn modelId="{7E1C491E-00C5-4C7F-90BC-F79B527BC8E9}" type="presParOf" srcId="{AAE7A1E6-6847-453D-B55B-8A82BF138C1D}" destId="{59F853C3-E2A7-4A6D-869D-BE88673E440B}" srcOrd="11" destOrd="0" presId="urn:microsoft.com/office/officeart/2005/8/layout/vList5"/>
    <dgm:cxn modelId="{E37D7A5B-C19B-479D-963F-E32F4ADEBBCC}" type="presParOf" srcId="{AAE7A1E6-6847-453D-B55B-8A82BF138C1D}" destId="{58358EAF-7C0A-41EB-93C5-618867A508B0}" srcOrd="12" destOrd="0" presId="urn:microsoft.com/office/officeart/2005/8/layout/vList5"/>
    <dgm:cxn modelId="{B6276B80-EAAC-4636-9441-ABC5D03C36DC}" type="presParOf" srcId="{58358EAF-7C0A-41EB-93C5-618867A508B0}" destId="{23393CBA-766F-4187-872D-78DBDE96D225}" srcOrd="0" destOrd="0" presId="urn:microsoft.com/office/officeart/2005/8/layout/vList5"/>
    <dgm:cxn modelId="{82B1EF06-C900-412B-BCDD-3A977D75182D}" type="presParOf" srcId="{58358EAF-7C0A-41EB-93C5-618867A508B0}" destId="{0DB830B4-8202-485C-8A96-DCCA904B7C6D}" srcOrd="1" destOrd="0" presId="urn:microsoft.com/office/officeart/2005/8/layout/vList5"/>
    <dgm:cxn modelId="{C40FD18B-9068-4C56-9AD3-B92F3D3A6689}" type="presParOf" srcId="{AAE7A1E6-6847-453D-B55B-8A82BF138C1D}" destId="{ECC295AB-78BA-4750-90C6-019415F8972A}" srcOrd="13" destOrd="0" presId="urn:microsoft.com/office/officeart/2005/8/layout/vList5"/>
    <dgm:cxn modelId="{1BD17981-0834-4D56-87BE-13317905A686}" type="presParOf" srcId="{AAE7A1E6-6847-453D-B55B-8A82BF138C1D}" destId="{F58DA8FE-EFB9-4530-918F-818E14E3255D}" srcOrd="14" destOrd="0" presId="urn:microsoft.com/office/officeart/2005/8/layout/vList5"/>
    <dgm:cxn modelId="{7A563E5D-C4E0-4078-A0CD-FC34C2B56128}" type="presParOf" srcId="{F58DA8FE-EFB9-4530-918F-818E14E3255D}" destId="{1427F1A2-C223-4BD1-844F-D4DB0024A06B}" srcOrd="0" destOrd="0" presId="urn:microsoft.com/office/officeart/2005/8/layout/vList5"/>
    <dgm:cxn modelId="{E8781B7E-B276-4A2E-B239-BFD8234586A3}" type="presParOf" srcId="{F58DA8FE-EFB9-4530-918F-818E14E3255D}" destId="{EB6117B9-D24E-4CA7-B949-9B99B2032A73}" srcOrd="1" destOrd="0" presId="urn:microsoft.com/office/officeart/2005/8/layout/vList5"/>
    <dgm:cxn modelId="{D222EA9E-08B3-4F6D-A10A-0731BF3D66BC}" type="presParOf" srcId="{AAE7A1E6-6847-453D-B55B-8A82BF138C1D}" destId="{085FC82E-CB1B-4064-BC51-130746308CB8}" srcOrd="15" destOrd="0" presId="urn:microsoft.com/office/officeart/2005/8/layout/vList5"/>
    <dgm:cxn modelId="{5D474455-DC72-4216-A8FD-17C8D78D07C4}" type="presParOf" srcId="{AAE7A1E6-6847-453D-B55B-8A82BF138C1D}" destId="{2003216A-3988-4A1A-A92F-963A0F032682}" srcOrd="16" destOrd="0" presId="urn:microsoft.com/office/officeart/2005/8/layout/vList5"/>
    <dgm:cxn modelId="{471DF4BC-C5E0-4804-8512-1ED6C2FA7CF7}" type="presParOf" srcId="{2003216A-3988-4A1A-A92F-963A0F032682}" destId="{0F7915A8-2A25-4F7E-93BD-0EE872139516}" srcOrd="0" destOrd="0" presId="urn:microsoft.com/office/officeart/2005/8/layout/vList5"/>
    <dgm:cxn modelId="{C0651F64-CACB-4A5C-A73B-20456181489F}" type="presParOf" srcId="{2003216A-3988-4A1A-A92F-963A0F032682}" destId="{0B233507-0F93-4126-9EC1-723BDE2DAD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3600" dirty="0" smtClean="0"/>
            <a:t>1</a:t>
          </a:r>
          <a:endParaRPr lang="en-US" sz="36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3600" smtClean="0"/>
            <a:t>2</a:t>
          </a:r>
          <a:endParaRPr lang="en-US" sz="36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b="1" i="0" dirty="0" smtClean="0"/>
            <a:t>Increased reliability </a:t>
          </a:r>
          <a:endParaRPr lang="en-US" sz="240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3600" dirty="0" smtClean="0"/>
            <a:t>4</a:t>
          </a:r>
          <a:endParaRPr lang="en-US" sz="36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400" b="1" i="0" dirty="0" smtClean="0"/>
            <a:t>Centralized data storage and shared resources</a:t>
          </a:r>
          <a:endParaRPr lang="en-US" sz="2400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b="1" i="0" dirty="0" smtClean="0"/>
            <a:t>File and Network security</a:t>
          </a:r>
          <a:endParaRPr lang="en-US" sz="2400" dirty="0">
            <a:effectLst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5A390320-4409-42C6-AA76-C9968FF3CD33}">
      <dgm:prSet phldrT="[Text]" custT="1"/>
      <dgm:spPr/>
      <dgm:t>
        <a:bodyPr/>
        <a:lstStyle/>
        <a:p>
          <a:r>
            <a:rPr lang="en-US" sz="3600" dirty="0" smtClean="0"/>
            <a:t>3</a:t>
          </a:r>
          <a:endParaRPr lang="en-US" sz="3600" dirty="0"/>
        </a:p>
      </dgm:t>
    </dgm:pt>
    <dgm:pt modelId="{663CE103-C50F-4604-B0F9-B739F849D53C}" type="par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FE46B2BE-6643-4A1A-A368-78913532D79C}" type="sib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674AC806-A288-4D63-AD65-3A2991AAA6C3}">
      <dgm:prSet phldrT="[Text]" custT="1"/>
      <dgm:spPr/>
      <dgm:t>
        <a:bodyPr/>
        <a:lstStyle/>
        <a:p>
          <a:r>
            <a:rPr lang="en-US" sz="2400" b="1" i="0" dirty="0" smtClean="0"/>
            <a:t>decreased workflow interruptions</a:t>
          </a:r>
          <a:endParaRPr lang="en-US" sz="2400" dirty="0">
            <a:effectLst/>
          </a:endParaRPr>
        </a:p>
      </dgm:t>
    </dgm:pt>
    <dgm:pt modelId="{5BBA4496-BA1C-4899-9C8B-46B75C64464B}" type="par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391331A3-E268-4B5A-9255-1BEABEFFF437}" type="sib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F18B1483-B6A0-4276-A79E-A4749E2726B2}">
      <dgm:prSet phldrT="[Text]" custT="1"/>
      <dgm:spPr/>
      <dgm:t>
        <a:bodyPr/>
        <a:lstStyle/>
        <a:p>
          <a:r>
            <a:rPr lang="en-US" sz="3600" dirty="0" smtClean="0"/>
            <a:t>5</a:t>
          </a:r>
          <a:endParaRPr lang="en-US" sz="3600" dirty="0"/>
        </a:p>
      </dgm:t>
    </dgm:pt>
    <dgm:pt modelId="{5B7315C9-8306-42CD-B09A-66F19AA1EE07}" type="parTrans" cxnId="{14392AF8-4134-4239-ABD2-372AEA54D47D}">
      <dgm:prSet/>
      <dgm:spPr/>
      <dgm:t>
        <a:bodyPr/>
        <a:lstStyle/>
        <a:p>
          <a:pPr rtl="1"/>
          <a:endParaRPr lang="ar-EG"/>
        </a:p>
      </dgm:t>
    </dgm:pt>
    <dgm:pt modelId="{15D49866-A094-4B0B-9DAF-97CA1783A8FB}" type="sibTrans" cxnId="{14392AF8-4134-4239-ABD2-372AEA54D47D}">
      <dgm:prSet/>
      <dgm:spPr/>
      <dgm:t>
        <a:bodyPr/>
        <a:lstStyle/>
        <a:p>
          <a:pPr rtl="1"/>
          <a:endParaRPr lang="ar-EG"/>
        </a:p>
      </dgm:t>
    </dgm:pt>
    <dgm:pt modelId="{C156E5A7-CC35-417F-B9BD-8255B775937E}">
      <dgm:prSet phldrT="[Text]" custT="1"/>
      <dgm:spPr/>
      <dgm:t>
        <a:bodyPr/>
        <a:lstStyle/>
        <a:p>
          <a:pPr algn="l" rtl="0"/>
          <a:r>
            <a:rPr lang="en-US" sz="2400" b="1" i="0" dirty="0" smtClean="0"/>
            <a:t>Virus Management</a:t>
          </a:r>
          <a:endParaRPr lang="en-US" sz="2400" dirty="0">
            <a:effectLst/>
          </a:endParaRPr>
        </a:p>
      </dgm:t>
    </dgm:pt>
    <dgm:pt modelId="{05723B2F-433A-4F61-B353-FFB000704E53}" type="sibTrans" cxnId="{E4AB2CB4-573E-4B2D-B38C-C0F6D7E7B174}">
      <dgm:prSet/>
      <dgm:spPr/>
      <dgm:t>
        <a:bodyPr/>
        <a:lstStyle/>
        <a:p>
          <a:pPr rtl="1"/>
          <a:endParaRPr lang="ar-EG"/>
        </a:p>
      </dgm:t>
    </dgm:pt>
    <dgm:pt modelId="{ED99A456-CB90-4432-8DCB-106A9580351A}" type="parTrans" cxnId="{E4AB2CB4-573E-4B2D-B38C-C0F6D7E7B174}">
      <dgm:prSet/>
      <dgm:spPr/>
      <dgm:t>
        <a:bodyPr/>
        <a:lstStyle/>
        <a:p>
          <a:pPr rtl="1"/>
          <a:endParaRPr lang="ar-EG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6888EA94-B586-450C-8DC1-ADB40CBABFB3}" type="pres">
      <dgm:prSet presAssocID="{5A390320-4409-42C6-AA76-C9968FF3CD33}" presName="linNode" presStyleCnt="0"/>
      <dgm:spPr/>
    </dgm:pt>
    <dgm:pt modelId="{7AF1ED7B-D126-4960-9265-3E3CA6957D79}" type="pres">
      <dgm:prSet presAssocID="{5A390320-4409-42C6-AA76-C9968FF3CD33}" presName="parentText" presStyleLbl="node1" presStyleIdx="2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CC215C7A-14A7-4B1A-AC1A-F2E310664794}" type="pres">
      <dgm:prSet presAssocID="{5A390320-4409-42C6-AA76-C9968FF3CD33}" presName="descendantText" presStyleLbl="alignAccFollowNode1" presStyleIdx="2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6F4C70BA-7E0D-468B-86D5-33262408B611}" type="pres">
      <dgm:prSet presAssocID="{FE46B2BE-6643-4A1A-A368-78913532D79C}" presName="sp" presStyleCnt="0"/>
      <dgm:spPr/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3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3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F3D242-4E84-43CD-9022-A54DBF03FD3F}" type="pres">
      <dgm:prSet presAssocID="{88B75C29-8054-417D-BCE3-878A55118F6D}" presName="sp" presStyleCnt="0"/>
      <dgm:spPr/>
    </dgm:pt>
    <dgm:pt modelId="{657B2DAD-987E-4185-A20D-3543507ECA33}" type="pres">
      <dgm:prSet presAssocID="{F18B1483-B6A0-4276-A79E-A4749E2726B2}" presName="linNode" presStyleCnt="0"/>
      <dgm:spPr/>
    </dgm:pt>
    <dgm:pt modelId="{F00C2A26-0D1B-4BA0-B68A-64EDE71877F1}" type="pres">
      <dgm:prSet presAssocID="{F18B1483-B6A0-4276-A79E-A4749E2726B2}" presName="parentText" presStyleLbl="node1" presStyleIdx="4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60FD8F76-532F-44E9-A689-AE1B3F1C130C}" type="pres">
      <dgm:prSet presAssocID="{F18B1483-B6A0-4276-A79E-A4749E2726B2}" presName="descendantText" presStyleLbl="alignAccFollowNode1" presStyleIdx="4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</dgm:ptLst>
  <dgm:cxnLst>
    <dgm:cxn modelId="{3DC0E873-A9DA-4BC9-BD7C-A7602ADC156D}" type="presOf" srcId="{C156E5A7-CC35-417F-B9BD-8255B775937E}" destId="{60FD8F76-532F-44E9-A689-AE1B3F1C130C}" srcOrd="0" destOrd="0" presId="urn:microsoft.com/office/officeart/2005/8/layout/vList5"/>
    <dgm:cxn modelId="{492CEF8B-A04A-43D1-8AD6-7543F70A5CDD}" type="presOf" srcId="{74EE5CD8-078F-4590-BF9C-A341A294A016}" destId="{7E429971-BC57-430F-BB25-C0574E5E39E3}" srcOrd="0" destOrd="0" presId="urn:microsoft.com/office/officeart/2005/8/layout/vList5"/>
    <dgm:cxn modelId="{BC89DEF1-963A-4229-BB02-EFE390B7EDC3}" srcId="{5A390320-4409-42C6-AA76-C9968FF3CD33}" destId="{674AC806-A288-4D63-AD65-3A2991AAA6C3}" srcOrd="0" destOrd="0" parTransId="{5BBA4496-BA1C-4899-9C8B-46B75C64464B}" sibTransId="{391331A3-E268-4B5A-9255-1BEABEFFF437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3" destOrd="0" parTransId="{7291E740-3E17-41B3-99D3-1D67AE37CC3F}" sibTransId="{88B75C29-8054-417D-BCE3-878A55118F6D}"/>
    <dgm:cxn modelId="{B79EDAE2-4615-431A-A003-970A58A60403}" type="presOf" srcId="{D1776C8F-2B10-4075-8DF7-7F65AB725ED5}" destId="{F5034101-5B7D-4FE7-B47A-5A48CF39606B}" srcOrd="0" destOrd="0" presId="urn:microsoft.com/office/officeart/2005/8/layout/vList5"/>
    <dgm:cxn modelId="{1758789D-5EB2-4C8E-BEB3-D06F925649D5}" type="presOf" srcId="{6BE4E373-0656-4EDC-821E-BE09C952B1F6}" destId="{C7C3E6FD-D83F-4BDA-907E-B5EE041DA931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AFA93ECF-6EB0-4041-A6C8-5FDEB97D4A4E}" srcId="{F6FEADD9-F67D-41F5-BA4C-3C84956E7F46}" destId="{5A390320-4409-42C6-AA76-C9968FF3CD33}" srcOrd="2" destOrd="0" parTransId="{663CE103-C50F-4604-B0F9-B739F849D53C}" sibTransId="{FE46B2BE-6643-4A1A-A368-78913532D79C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C643D4A-B385-4C90-B04E-D785763DF1DE}" type="presOf" srcId="{C59269D0-92A5-481C-BA64-727AFB0DD545}" destId="{B37A5355-225B-4C6F-AED7-6C620F99EECC}" srcOrd="0" destOrd="0" presId="urn:microsoft.com/office/officeart/2005/8/layout/vList5"/>
    <dgm:cxn modelId="{E4AB2CB4-573E-4B2D-B38C-C0F6D7E7B174}" srcId="{F18B1483-B6A0-4276-A79E-A4749E2726B2}" destId="{C156E5A7-CC35-417F-B9BD-8255B775937E}" srcOrd="0" destOrd="0" parTransId="{ED99A456-CB90-4432-8DCB-106A9580351A}" sibTransId="{05723B2F-433A-4F61-B353-FFB000704E53}"/>
    <dgm:cxn modelId="{CE0ED41C-787D-4792-8AA9-82559E60C552}" type="presOf" srcId="{5A390320-4409-42C6-AA76-C9968FF3CD33}" destId="{7AF1ED7B-D126-4960-9265-3E3CA6957D79}" srcOrd="0" destOrd="0" presId="urn:microsoft.com/office/officeart/2005/8/layout/vList5"/>
    <dgm:cxn modelId="{14392AF8-4134-4239-ABD2-372AEA54D47D}" srcId="{F6FEADD9-F67D-41F5-BA4C-3C84956E7F46}" destId="{F18B1483-B6A0-4276-A79E-A4749E2726B2}" srcOrd="4" destOrd="0" parTransId="{5B7315C9-8306-42CD-B09A-66F19AA1EE07}" sibTransId="{15D49866-A094-4B0B-9DAF-97CA1783A8FB}"/>
    <dgm:cxn modelId="{F2A1312C-E08E-436A-8006-E1272DA28FEF}" type="presOf" srcId="{AA046201-5C4D-445E-BF0B-5C6D2B0A1945}" destId="{C04276DC-EE64-470A-B8BC-09067B8045FA}" srcOrd="0" destOrd="0" presId="urn:microsoft.com/office/officeart/2005/8/layout/vList5"/>
    <dgm:cxn modelId="{7643C3F8-D6B5-451A-8A65-4150373F0539}" type="presOf" srcId="{F18B1483-B6A0-4276-A79E-A4749E2726B2}" destId="{F00C2A26-0D1B-4BA0-B68A-64EDE71877F1}" srcOrd="0" destOrd="0" presId="urn:microsoft.com/office/officeart/2005/8/layout/vList5"/>
    <dgm:cxn modelId="{CF0DBE98-5594-467A-BC5D-DD5C77793F3D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9C93112-87F7-4CE6-873B-0CC50653D51E}" type="presOf" srcId="{674AC806-A288-4D63-AD65-3A2991AAA6C3}" destId="{CC215C7A-14A7-4B1A-AC1A-F2E310664794}" srcOrd="0" destOrd="0" presId="urn:microsoft.com/office/officeart/2005/8/layout/vList5"/>
    <dgm:cxn modelId="{0A141C01-3792-420B-8F8A-BEE1E154EB23}" type="presOf" srcId="{1E4D3931-0DBD-4211-A24A-6AF364284B1E}" destId="{D54B1729-BC98-42C1-9C6C-D65DCBA4358F}" srcOrd="0" destOrd="0" presId="urn:microsoft.com/office/officeart/2005/8/layout/vList5"/>
    <dgm:cxn modelId="{7F384FBB-6A9E-4A58-9953-1C950A1996CA}" type="presParOf" srcId="{AAE7A1E6-6847-453D-B55B-8A82BF138C1D}" destId="{C4407577-18A2-46E0-8805-2838042EB67A}" srcOrd="0" destOrd="0" presId="urn:microsoft.com/office/officeart/2005/8/layout/vList5"/>
    <dgm:cxn modelId="{B7B6B01B-1B5A-4F62-907B-E128B65E02AD}" type="presParOf" srcId="{C4407577-18A2-46E0-8805-2838042EB67A}" destId="{7E429971-BC57-430F-BB25-C0574E5E39E3}" srcOrd="0" destOrd="0" presId="urn:microsoft.com/office/officeart/2005/8/layout/vList5"/>
    <dgm:cxn modelId="{BA76E852-0F18-4EB7-AEF6-41E2CF2BF5C5}" type="presParOf" srcId="{C4407577-18A2-46E0-8805-2838042EB67A}" destId="{D54B1729-BC98-42C1-9C6C-D65DCBA4358F}" srcOrd="1" destOrd="0" presId="urn:microsoft.com/office/officeart/2005/8/layout/vList5"/>
    <dgm:cxn modelId="{C73572F9-A032-4ECB-BAF2-645FABA6CF7D}" type="presParOf" srcId="{AAE7A1E6-6847-453D-B55B-8A82BF138C1D}" destId="{AB8574CC-D4F2-4555-AEE3-F4EE58B11D03}" srcOrd="1" destOrd="0" presId="urn:microsoft.com/office/officeart/2005/8/layout/vList5"/>
    <dgm:cxn modelId="{6A8CF6F8-35D6-48E7-8EA2-CF8CAE15D968}" type="presParOf" srcId="{AAE7A1E6-6847-453D-B55B-8A82BF138C1D}" destId="{85B8F607-FDD8-476A-ADBE-E1250824F294}" srcOrd="2" destOrd="0" presId="urn:microsoft.com/office/officeart/2005/8/layout/vList5"/>
    <dgm:cxn modelId="{6172BE23-F5AD-4C26-A6EA-35F7E184A98D}" type="presParOf" srcId="{85B8F607-FDD8-476A-ADBE-E1250824F294}" destId="{C04276DC-EE64-470A-B8BC-09067B8045FA}" srcOrd="0" destOrd="0" presId="urn:microsoft.com/office/officeart/2005/8/layout/vList5"/>
    <dgm:cxn modelId="{77735B6A-717F-48BA-9EE8-28FC9FFE0830}" type="presParOf" srcId="{85B8F607-FDD8-476A-ADBE-E1250824F294}" destId="{B37A5355-225B-4C6F-AED7-6C620F99EECC}" srcOrd="1" destOrd="0" presId="urn:microsoft.com/office/officeart/2005/8/layout/vList5"/>
    <dgm:cxn modelId="{D7B70F6E-DC09-4258-83F7-105C1335C947}" type="presParOf" srcId="{AAE7A1E6-6847-453D-B55B-8A82BF138C1D}" destId="{5ACAA866-A8A8-4183-97B5-CEEAB1525C60}" srcOrd="3" destOrd="0" presId="urn:microsoft.com/office/officeart/2005/8/layout/vList5"/>
    <dgm:cxn modelId="{93375BD1-7848-4555-8E6F-3D5CF6515DA4}" type="presParOf" srcId="{AAE7A1E6-6847-453D-B55B-8A82BF138C1D}" destId="{6888EA94-B586-450C-8DC1-ADB40CBABFB3}" srcOrd="4" destOrd="0" presId="urn:microsoft.com/office/officeart/2005/8/layout/vList5"/>
    <dgm:cxn modelId="{680C9B42-E7B3-4453-B065-7A971001E55E}" type="presParOf" srcId="{6888EA94-B586-450C-8DC1-ADB40CBABFB3}" destId="{7AF1ED7B-D126-4960-9265-3E3CA6957D79}" srcOrd="0" destOrd="0" presId="urn:microsoft.com/office/officeart/2005/8/layout/vList5"/>
    <dgm:cxn modelId="{A7FF5C4A-FD9D-421A-AB5E-8F8FAF12ADC6}" type="presParOf" srcId="{6888EA94-B586-450C-8DC1-ADB40CBABFB3}" destId="{CC215C7A-14A7-4B1A-AC1A-F2E310664794}" srcOrd="1" destOrd="0" presId="urn:microsoft.com/office/officeart/2005/8/layout/vList5"/>
    <dgm:cxn modelId="{5FC99523-B57A-4505-9325-62C7CF54E311}" type="presParOf" srcId="{AAE7A1E6-6847-453D-B55B-8A82BF138C1D}" destId="{6F4C70BA-7E0D-468B-86D5-33262408B611}" srcOrd="5" destOrd="0" presId="urn:microsoft.com/office/officeart/2005/8/layout/vList5"/>
    <dgm:cxn modelId="{2EF50493-9664-4736-92D5-63E7B17FE9FF}" type="presParOf" srcId="{AAE7A1E6-6847-453D-B55B-8A82BF138C1D}" destId="{477213BE-9E91-4950-8451-7F60796F47F4}" srcOrd="6" destOrd="0" presId="urn:microsoft.com/office/officeart/2005/8/layout/vList5"/>
    <dgm:cxn modelId="{7865A7D7-4301-4EF0-A0AB-1F2C0ADA3416}" type="presParOf" srcId="{477213BE-9E91-4950-8451-7F60796F47F4}" destId="{F5034101-5B7D-4FE7-B47A-5A48CF39606B}" srcOrd="0" destOrd="0" presId="urn:microsoft.com/office/officeart/2005/8/layout/vList5"/>
    <dgm:cxn modelId="{B021D893-4ED3-4680-8B7F-939622A18D88}" type="presParOf" srcId="{477213BE-9E91-4950-8451-7F60796F47F4}" destId="{C7C3E6FD-D83F-4BDA-907E-B5EE041DA931}" srcOrd="1" destOrd="0" presId="urn:microsoft.com/office/officeart/2005/8/layout/vList5"/>
    <dgm:cxn modelId="{9246D0D1-2E1E-439B-A82A-55986AE41FF3}" type="presParOf" srcId="{AAE7A1E6-6847-453D-B55B-8A82BF138C1D}" destId="{41F3D242-4E84-43CD-9022-A54DBF03FD3F}" srcOrd="7" destOrd="0" presId="urn:microsoft.com/office/officeart/2005/8/layout/vList5"/>
    <dgm:cxn modelId="{9EBF61AA-FBD0-4FD8-9515-F19D2F6CECC7}" type="presParOf" srcId="{AAE7A1E6-6847-453D-B55B-8A82BF138C1D}" destId="{657B2DAD-987E-4185-A20D-3543507ECA33}" srcOrd="8" destOrd="0" presId="urn:microsoft.com/office/officeart/2005/8/layout/vList5"/>
    <dgm:cxn modelId="{7A3FB85A-970A-40F7-81C9-455D42AA2EE7}" type="presParOf" srcId="{657B2DAD-987E-4185-A20D-3543507ECA33}" destId="{F00C2A26-0D1B-4BA0-B68A-64EDE71877F1}" srcOrd="0" destOrd="0" presId="urn:microsoft.com/office/officeart/2005/8/layout/vList5"/>
    <dgm:cxn modelId="{116523F5-7E90-49A4-B8BF-D052EBBE3091}" type="presParOf" srcId="{657B2DAD-987E-4185-A20D-3543507ECA33}" destId="{60FD8F76-532F-44E9-A689-AE1B3F1C13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DELL SERVER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b="0" i="0" dirty="0" smtClean="0"/>
            <a:t>Fujitsu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 SERVER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7F14B351-6B00-4752-9850-4FD70158AF79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233F316E-908C-4AD5-9FEA-548604EF736E}" type="parTrans" cxnId="{E0D308EE-74D1-4681-8A7D-DC89D081D086}">
      <dgm:prSet/>
      <dgm:spPr/>
      <dgm:t>
        <a:bodyPr/>
        <a:lstStyle/>
        <a:p>
          <a:pPr rtl="1"/>
          <a:endParaRPr lang="ar-EG"/>
        </a:p>
      </dgm:t>
    </dgm:pt>
    <dgm:pt modelId="{CDCA7B3F-F031-47FA-905C-B4EEAECD3BE0}" type="sibTrans" cxnId="{E0D308EE-74D1-4681-8A7D-DC89D081D086}">
      <dgm:prSet/>
      <dgm:spPr/>
      <dgm:t>
        <a:bodyPr/>
        <a:lstStyle/>
        <a:p>
          <a:pPr rtl="1"/>
          <a:endParaRPr lang="ar-EG"/>
        </a:p>
      </dgm:t>
    </dgm:pt>
    <dgm:pt modelId="{AE398572-4E45-431D-902F-BBB55E997649}">
      <dgm:prSet phldrT="[Text]"/>
      <dgm:spPr/>
      <dgm:t>
        <a:bodyPr/>
        <a:lstStyle/>
        <a:p>
          <a:r>
            <a:rPr lang="en-US" b="0" i="0" dirty="0" smtClean="0"/>
            <a:t>Lenovo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05AC0-34C7-4994-85C8-601C88EB588B}" type="parTrans" cxnId="{61AD1A9B-FBB3-4A65-8DFA-9309D8105B1C}">
      <dgm:prSet/>
      <dgm:spPr/>
      <dgm:t>
        <a:bodyPr/>
        <a:lstStyle/>
        <a:p>
          <a:pPr rtl="1"/>
          <a:endParaRPr lang="ar-EG"/>
        </a:p>
      </dgm:t>
    </dgm:pt>
    <dgm:pt modelId="{975A2912-F3DF-49CB-8A63-A0D05EB7F531}" type="sibTrans" cxnId="{61AD1A9B-FBB3-4A65-8DFA-9309D8105B1C}">
      <dgm:prSet/>
      <dgm:spPr/>
      <dgm:t>
        <a:bodyPr/>
        <a:lstStyle/>
        <a:p>
          <a:pPr rtl="1"/>
          <a:endParaRPr lang="ar-EG"/>
        </a:p>
      </dgm:t>
    </dgm:pt>
    <dgm:pt modelId="{FAEFE4F8-C9D0-448E-B64D-430B2095B2B8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EEF20C0B-E794-44DE-8C97-25223E49EEA2}" type="parTrans" cxnId="{C70CA9DE-29A7-438A-BD65-2DE59AFC8D0C}">
      <dgm:prSet/>
      <dgm:spPr/>
      <dgm:t>
        <a:bodyPr/>
        <a:lstStyle/>
        <a:p>
          <a:pPr rtl="1"/>
          <a:endParaRPr lang="ar-EG"/>
        </a:p>
      </dgm:t>
    </dgm:pt>
    <dgm:pt modelId="{10CEE7E3-DB40-424B-A3A8-D840E74350F7}" type="sibTrans" cxnId="{C70CA9DE-29A7-438A-BD65-2DE59AFC8D0C}">
      <dgm:prSet/>
      <dgm:spPr/>
      <dgm:t>
        <a:bodyPr/>
        <a:lstStyle/>
        <a:p>
          <a:pPr rtl="1"/>
          <a:endParaRPr lang="ar-EG"/>
        </a:p>
      </dgm:t>
    </dgm:pt>
    <dgm:pt modelId="{55E5AC61-4BE5-47DB-8191-38577C79D67B}">
      <dgm:prSet phldrT="[Text]"/>
      <dgm:spPr/>
      <dgm:t>
        <a:bodyPr/>
        <a:lstStyle/>
        <a:p>
          <a:r>
            <a:rPr lang="en-US" b="0" i="0" dirty="0" smtClean="0"/>
            <a:t>IBM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EA6EC-6CC6-46B2-B044-9DCC31E0EA2F}" type="parTrans" cxnId="{C3FFA103-61EC-456A-8551-A926E0CFF123}">
      <dgm:prSet/>
      <dgm:spPr/>
      <dgm:t>
        <a:bodyPr/>
        <a:lstStyle/>
        <a:p>
          <a:pPr rtl="1"/>
          <a:endParaRPr lang="ar-EG"/>
        </a:p>
      </dgm:t>
    </dgm:pt>
    <dgm:pt modelId="{A173CD6B-69D6-40DD-A74E-A0D63962BB44}" type="sibTrans" cxnId="{C3FFA103-61EC-456A-8551-A926E0CFF123}">
      <dgm:prSet/>
      <dgm:spPr/>
      <dgm:t>
        <a:bodyPr/>
        <a:lstStyle/>
        <a:p>
          <a:pPr rtl="1"/>
          <a:endParaRPr lang="ar-EG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15D066-BA62-488F-AF4D-FF57F8914789}" type="pres">
      <dgm:prSet presAssocID="{88B75C29-8054-417D-BCE3-878A55118F6D}" presName="sp" presStyleCnt="0"/>
      <dgm:spPr/>
    </dgm:pt>
    <dgm:pt modelId="{F951EED8-276B-479F-93C4-4B0BD5006A9C}" type="pres">
      <dgm:prSet presAssocID="{7F14B351-6B00-4752-9850-4FD70158AF79}" presName="linNode" presStyleCnt="0"/>
      <dgm:spPr/>
    </dgm:pt>
    <dgm:pt modelId="{EF3373D7-CFB6-4963-B192-F27CFFF1ACF3}" type="pres">
      <dgm:prSet presAssocID="{7F14B351-6B00-4752-9850-4FD70158AF79}" presName="parentText" presStyleLbl="node1" presStyleIdx="3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81E99519-E54B-4DE0-BB0D-B8C243D8BCE1}" type="pres">
      <dgm:prSet presAssocID="{7F14B351-6B00-4752-9850-4FD70158AF79}" presName="descendantText" presStyleLbl="alignAccFollowNode1" presStyleIdx="3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79C359CC-10F7-4926-AEDF-59A355C9E485}" type="pres">
      <dgm:prSet presAssocID="{CDCA7B3F-F031-47FA-905C-B4EEAECD3BE0}" presName="sp" presStyleCnt="0"/>
      <dgm:spPr/>
    </dgm:pt>
    <dgm:pt modelId="{560F1EC9-D57D-4395-9322-C20DDA4683EF}" type="pres">
      <dgm:prSet presAssocID="{FAEFE4F8-C9D0-448E-B64D-430B2095B2B8}" presName="linNode" presStyleCnt="0"/>
      <dgm:spPr/>
    </dgm:pt>
    <dgm:pt modelId="{F10FCD87-2F02-4C57-AA67-F4CE43AD157E}" type="pres">
      <dgm:prSet presAssocID="{FAEFE4F8-C9D0-448E-B64D-430B2095B2B8}" presName="parentText" presStyleLbl="node1" presStyleIdx="4" presStyleCnt="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30D8D941-E51D-4E1A-87FA-8753492A95D2}" type="pres">
      <dgm:prSet presAssocID="{FAEFE4F8-C9D0-448E-B64D-430B2095B2B8}" presName="descendantText" presStyleLbl="alignAccFollowNode1" presStyleIdx="4" presStyleCnt="5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</dgm:ptLst>
  <dgm:cxnLst>
    <dgm:cxn modelId="{C70CA9DE-29A7-438A-BD65-2DE59AFC8D0C}" srcId="{F6FEADD9-F67D-41F5-BA4C-3C84956E7F46}" destId="{FAEFE4F8-C9D0-448E-B64D-430B2095B2B8}" srcOrd="4" destOrd="0" parTransId="{EEF20C0B-E794-44DE-8C97-25223E49EEA2}" sibTransId="{10CEE7E3-DB40-424B-A3A8-D840E74350F7}"/>
    <dgm:cxn modelId="{80A6A7ED-FD52-4D5C-A006-FC1B4B076195}" type="presOf" srcId="{6BE4E373-0656-4EDC-821E-BE09C952B1F6}" destId="{C7C3E6FD-D83F-4BDA-907E-B5EE041DA931}" srcOrd="0" destOrd="0" presId="urn:microsoft.com/office/officeart/2005/8/layout/vList5"/>
    <dgm:cxn modelId="{89038B67-4830-4EE6-800C-16D3F69CC7BB}" type="presOf" srcId="{AA046201-5C4D-445E-BF0B-5C6D2B0A1945}" destId="{C04276DC-EE64-470A-B8BC-09067B8045FA}" srcOrd="0" destOrd="0" presId="urn:microsoft.com/office/officeart/2005/8/layout/vList5"/>
    <dgm:cxn modelId="{A913E6F9-23FB-446B-A225-9F6A56757D62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0D308EE-74D1-4681-8A7D-DC89D081D086}" srcId="{F6FEADD9-F67D-41F5-BA4C-3C84956E7F46}" destId="{7F14B351-6B00-4752-9850-4FD70158AF79}" srcOrd="3" destOrd="0" parTransId="{233F316E-908C-4AD5-9FEA-548604EF736E}" sibTransId="{CDCA7B3F-F031-47FA-905C-B4EEAECD3BE0}"/>
    <dgm:cxn modelId="{C3FFA103-61EC-456A-8551-A926E0CFF123}" srcId="{FAEFE4F8-C9D0-448E-B64D-430B2095B2B8}" destId="{55E5AC61-4BE5-47DB-8191-38577C79D67B}" srcOrd="0" destOrd="0" parTransId="{C1FEA6EC-6CC6-46B2-B044-9DCC31E0EA2F}" sibTransId="{A173CD6B-69D6-40DD-A74E-A0D63962BB44}"/>
    <dgm:cxn modelId="{789369DA-E320-425D-9DFB-7A760488120A}" type="presOf" srcId="{7F14B351-6B00-4752-9850-4FD70158AF79}" destId="{EF3373D7-CFB6-4963-B192-F27CFFF1ACF3}" srcOrd="0" destOrd="0" presId="urn:microsoft.com/office/officeart/2005/8/layout/vList5"/>
    <dgm:cxn modelId="{61AD1A9B-FBB3-4A65-8DFA-9309D8105B1C}" srcId="{7F14B351-6B00-4752-9850-4FD70158AF79}" destId="{AE398572-4E45-431D-902F-BBB55E997649}" srcOrd="0" destOrd="0" parTransId="{80305AC0-34C7-4994-85C8-601C88EB588B}" sibTransId="{975A2912-F3DF-49CB-8A63-A0D05EB7F531}"/>
    <dgm:cxn modelId="{3BEF64E3-56D7-44C3-9B26-9E6AB914811D}" type="presOf" srcId="{D1776C8F-2B10-4075-8DF7-7F65AB725ED5}" destId="{F5034101-5B7D-4FE7-B47A-5A48CF39606B}" srcOrd="0" destOrd="0" presId="urn:microsoft.com/office/officeart/2005/8/layout/vList5"/>
    <dgm:cxn modelId="{6246BFFA-1C53-4FB4-B2DF-0C0235B0658B}" type="presOf" srcId="{1E4D3931-0DBD-4211-A24A-6AF364284B1E}" destId="{D54B1729-BC98-42C1-9C6C-D65DCBA4358F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0E6A4A3-BAB3-4EF0-845B-3287F17F713B}" type="presOf" srcId="{55E5AC61-4BE5-47DB-8191-38577C79D67B}" destId="{30D8D941-E51D-4E1A-87FA-8753492A95D2}" srcOrd="0" destOrd="0" presId="urn:microsoft.com/office/officeart/2005/8/layout/vList5"/>
    <dgm:cxn modelId="{39F4C521-C633-4491-AC74-CD9A840C2F1E}" type="presOf" srcId="{AE398572-4E45-431D-902F-BBB55E997649}" destId="{81E99519-E54B-4DE0-BB0D-B8C243D8BCE1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D7040396-BA64-429A-95B6-166679982A9C}" type="presOf" srcId="{C59269D0-92A5-481C-BA64-727AFB0DD545}" destId="{B37A5355-225B-4C6F-AED7-6C620F99EECC}" srcOrd="0" destOrd="0" presId="urn:microsoft.com/office/officeart/2005/8/layout/vList5"/>
    <dgm:cxn modelId="{E932EDCE-36BB-48F7-8FF1-5EE033CE997D}" type="presOf" srcId="{F6FEADD9-F67D-41F5-BA4C-3C84956E7F46}" destId="{AAE7A1E6-6847-453D-B55B-8A82BF138C1D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6EA002E1-6CE0-4F0C-9C8C-AE1399636FEA}" type="presOf" srcId="{FAEFE4F8-C9D0-448E-B64D-430B2095B2B8}" destId="{F10FCD87-2F02-4C57-AA67-F4CE43AD157E}" srcOrd="0" destOrd="0" presId="urn:microsoft.com/office/officeart/2005/8/layout/vList5"/>
    <dgm:cxn modelId="{D1AA2E4B-A6E2-48DB-AAD1-99FCFF104BF8}" type="presParOf" srcId="{AAE7A1E6-6847-453D-B55B-8A82BF138C1D}" destId="{C4407577-18A2-46E0-8805-2838042EB67A}" srcOrd="0" destOrd="0" presId="urn:microsoft.com/office/officeart/2005/8/layout/vList5"/>
    <dgm:cxn modelId="{90AED841-A4E1-473F-9EBE-D57727C95553}" type="presParOf" srcId="{C4407577-18A2-46E0-8805-2838042EB67A}" destId="{7E429971-BC57-430F-BB25-C0574E5E39E3}" srcOrd="0" destOrd="0" presId="urn:microsoft.com/office/officeart/2005/8/layout/vList5"/>
    <dgm:cxn modelId="{74130285-BF5D-421B-A6F3-92CC99667827}" type="presParOf" srcId="{C4407577-18A2-46E0-8805-2838042EB67A}" destId="{D54B1729-BC98-42C1-9C6C-D65DCBA4358F}" srcOrd="1" destOrd="0" presId="urn:microsoft.com/office/officeart/2005/8/layout/vList5"/>
    <dgm:cxn modelId="{9927BDC2-37C2-404B-86D1-E940079038A0}" type="presParOf" srcId="{AAE7A1E6-6847-453D-B55B-8A82BF138C1D}" destId="{AB8574CC-D4F2-4555-AEE3-F4EE58B11D03}" srcOrd="1" destOrd="0" presId="urn:microsoft.com/office/officeart/2005/8/layout/vList5"/>
    <dgm:cxn modelId="{7A51DCB8-EB2C-4CD6-B953-2D4759563AC4}" type="presParOf" srcId="{AAE7A1E6-6847-453D-B55B-8A82BF138C1D}" destId="{85B8F607-FDD8-476A-ADBE-E1250824F294}" srcOrd="2" destOrd="0" presId="urn:microsoft.com/office/officeart/2005/8/layout/vList5"/>
    <dgm:cxn modelId="{0BB802AE-1F9F-49F2-A40D-73CB56424A52}" type="presParOf" srcId="{85B8F607-FDD8-476A-ADBE-E1250824F294}" destId="{C04276DC-EE64-470A-B8BC-09067B8045FA}" srcOrd="0" destOrd="0" presId="urn:microsoft.com/office/officeart/2005/8/layout/vList5"/>
    <dgm:cxn modelId="{1F8538CD-7FD0-4EA9-BCDC-89831FA2A642}" type="presParOf" srcId="{85B8F607-FDD8-476A-ADBE-E1250824F294}" destId="{B37A5355-225B-4C6F-AED7-6C620F99EECC}" srcOrd="1" destOrd="0" presId="urn:microsoft.com/office/officeart/2005/8/layout/vList5"/>
    <dgm:cxn modelId="{86A0115E-58E9-440B-AF22-27D70A568BC8}" type="presParOf" srcId="{AAE7A1E6-6847-453D-B55B-8A82BF138C1D}" destId="{5ACAA866-A8A8-4183-97B5-CEEAB1525C60}" srcOrd="3" destOrd="0" presId="urn:microsoft.com/office/officeart/2005/8/layout/vList5"/>
    <dgm:cxn modelId="{C11A4362-0ECB-4A29-B793-FB0D946785F4}" type="presParOf" srcId="{AAE7A1E6-6847-453D-B55B-8A82BF138C1D}" destId="{477213BE-9E91-4950-8451-7F60796F47F4}" srcOrd="4" destOrd="0" presId="urn:microsoft.com/office/officeart/2005/8/layout/vList5"/>
    <dgm:cxn modelId="{FFFB08E8-CF97-47C3-BE1C-AD3C2696F329}" type="presParOf" srcId="{477213BE-9E91-4950-8451-7F60796F47F4}" destId="{F5034101-5B7D-4FE7-B47A-5A48CF39606B}" srcOrd="0" destOrd="0" presId="urn:microsoft.com/office/officeart/2005/8/layout/vList5"/>
    <dgm:cxn modelId="{B305561B-EFF3-41D4-9451-709B9327E0E4}" type="presParOf" srcId="{477213BE-9E91-4950-8451-7F60796F47F4}" destId="{C7C3E6FD-D83F-4BDA-907E-B5EE041DA931}" srcOrd="1" destOrd="0" presId="urn:microsoft.com/office/officeart/2005/8/layout/vList5"/>
    <dgm:cxn modelId="{FAEEB0F3-84A9-411B-BB3D-691D96C5AD8D}" type="presParOf" srcId="{AAE7A1E6-6847-453D-B55B-8A82BF138C1D}" destId="{8815D066-BA62-488F-AF4D-FF57F8914789}" srcOrd="5" destOrd="0" presId="urn:microsoft.com/office/officeart/2005/8/layout/vList5"/>
    <dgm:cxn modelId="{2C5B62A3-9823-4CCD-9BA3-2D5B1ECFF63A}" type="presParOf" srcId="{AAE7A1E6-6847-453D-B55B-8A82BF138C1D}" destId="{F951EED8-276B-479F-93C4-4B0BD5006A9C}" srcOrd="6" destOrd="0" presId="urn:microsoft.com/office/officeart/2005/8/layout/vList5"/>
    <dgm:cxn modelId="{4FDEB6C0-1875-4E9B-A866-0A642BD376BD}" type="presParOf" srcId="{F951EED8-276B-479F-93C4-4B0BD5006A9C}" destId="{EF3373D7-CFB6-4963-B192-F27CFFF1ACF3}" srcOrd="0" destOrd="0" presId="urn:microsoft.com/office/officeart/2005/8/layout/vList5"/>
    <dgm:cxn modelId="{42E3577E-5731-4E4E-9BB9-796DC2465903}" type="presParOf" srcId="{F951EED8-276B-479F-93C4-4B0BD5006A9C}" destId="{81E99519-E54B-4DE0-BB0D-B8C243D8BCE1}" srcOrd="1" destOrd="0" presId="urn:microsoft.com/office/officeart/2005/8/layout/vList5"/>
    <dgm:cxn modelId="{FC5F0B35-6FA3-4014-B644-068046989308}" type="presParOf" srcId="{AAE7A1E6-6847-453D-B55B-8A82BF138C1D}" destId="{79C359CC-10F7-4926-AEDF-59A355C9E485}" srcOrd="7" destOrd="0" presId="urn:microsoft.com/office/officeart/2005/8/layout/vList5"/>
    <dgm:cxn modelId="{8ED59693-4CE9-4B48-91AD-9FF0E62FE95C}" type="presParOf" srcId="{AAE7A1E6-6847-453D-B55B-8A82BF138C1D}" destId="{560F1EC9-D57D-4395-9322-C20DDA4683EF}" srcOrd="8" destOrd="0" presId="urn:microsoft.com/office/officeart/2005/8/layout/vList5"/>
    <dgm:cxn modelId="{3EB275B7-3445-447A-977D-2CB4A79244FB}" type="presParOf" srcId="{560F1EC9-D57D-4395-9322-C20DDA4683EF}" destId="{F10FCD87-2F02-4C57-AA67-F4CE43AD157E}" srcOrd="0" destOrd="0" presId="urn:microsoft.com/office/officeart/2005/8/layout/vList5"/>
    <dgm:cxn modelId="{DC657AE3-1068-494B-994A-951CDBEFA231}" type="presParOf" srcId="{560F1EC9-D57D-4395-9322-C20DDA4683EF}" destId="{30D8D941-E51D-4E1A-87FA-8753492A95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3600" dirty="0" smtClean="0"/>
            <a:t>1</a:t>
          </a:r>
          <a:endParaRPr lang="en-US" sz="36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3600" smtClean="0"/>
            <a:t>2</a:t>
          </a:r>
          <a:endParaRPr lang="en-US" sz="36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b="0" i="0" dirty="0" smtClean="0"/>
            <a:t>NAT Server</a:t>
          </a:r>
          <a:endParaRPr lang="en-US" sz="240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3600" dirty="0" smtClean="0"/>
            <a:t>4</a:t>
          </a:r>
          <a:endParaRPr lang="en-US" sz="36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400" b="0" i="0" dirty="0" smtClean="0"/>
            <a:t>Application Server</a:t>
          </a:r>
          <a:endParaRPr lang="en-US" sz="2400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b="0" i="0" dirty="0" smtClean="0"/>
            <a:t>DHCP Server</a:t>
          </a:r>
          <a:endParaRPr lang="en-US" sz="2400" dirty="0">
            <a:effectLst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5A390320-4409-42C6-AA76-C9968FF3CD33}">
      <dgm:prSet phldrT="[Text]" custT="1"/>
      <dgm:spPr/>
      <dgm:t>
        <a:bodyPr/>
        <a:lstStyle/>
        <a:p>
          <a:r>
            <a:rPr lang="en-US" sz="3600" dirty="0" smtClean="0"/>
            <a:t>3</a:t>
          </a:r>
          <a:endParaRPr lang="en-US" sz="3600" dirty="0"/>
        </a:p>
      </dgm:t>
    </dgm:pt>
    <dgm:pt modelId="{663CE103-C50F-4604-B0F9-B739F849D53C}" type="par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FE46B2BE-6643-4A1A-A368-78913532D79C}" type="sib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674AC806-A288-4D63-AD65-3A2991AAA6C3}">
      <dgm:prSet phldrT="[Text]" custT="1"/>
      <dgm:spPr/>
      <dgm:t>
        <a:bodyPr/>
        <a:lstStyle/>
        <a:p>
          <a:r>
            <a:rPr lang="en-US" sz="2400" b="0" i="0" dirty="0" smtClean="0"/>
            <a:t>File Server</a:t>
          </a:r>
          <a:endParaRPr lang="en-US" sz="2400" dirty="0">
            <a:effectLst/>
          </a:endParaRPr>
        </a:p>
      </dgm:t>
    </dgm:pt>
    <dgm:pt modelId="{5BBA4496-BA1C-4899-9C8B-46B75C64464B}" type="par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391331A3-E268-4B5A-9255-1BEABEFFF437}" type="sib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F18B1483-B6A0-4276-A79E-A4749E2726B2}">
      <dgm:prSet phldrT="[Text]" custT="1"/>
      <dgm:spPr/>
      <dgm:t>
        <a:bodyPr/>
        <a:lstStyle/>
        <a:p>
          <a:r>
            <a:rPr lang="en-US" sz="3600" dirty="0" smtClean="0"/>
            <a:t>5</a:t>
          </a:r>
          <a:endParaRPr lang="en-US" sz="3600" dirty="0"/>
        </a:p>
      </dgm:t>
    </dgm:pt>
    <dgm:pt modelId="{5B7315C9-8306-42CD-B09A-66F19AA1EE07}" type="parTrans" cxnId="{14392AF8-4134-4239-ABD2-372AEA54D47D}">
      <dgm:prSet/>
      <dgm:spPr/>
      <dgm:t>
        <a:bodyPr/>
        <a:lstStyle/>
        <a:p>
          <a:pPr rtl="1"/>
          <a:endParaRPr lang="ar-EG"/>
        </a:p>
      </dgm:t>
    </dgm:pt>
    <dgm:pt modelId="{15D49866-A094-4B0B-9DAF-97CA1783A8FB}" type="sibTrans" cxnId="{14392AF8-4134-4239-ABD2-372AEA54D47D}">
      <dgm:prSet/>
      <dgm:spPr/>
      <dgm:t>
        <a:bodyPr/>
        <a:lstStyle/>
        <a:p>
          <a:pPr rtl="1"/>
          <a:endParaRPr lang="ar-EG"/>
        </a:p>
      </dgm:t>
    </dgm:pt>
    <dgm:pt modelId="{65D68BB4-D0CA-484F-9AA7-7E1A4A6AE3DA}">
      <dgm:prSet phldrT="[Text]" custT="1"/>
      <dgm:spPr/>
      <dgm:t>
        <a:bodyPr/>
        <a:lstStyle/>
        <a:p>
          <a:r>
            <a:rPr lang="en-US" sz="3600" dirty="0" smtClean="0"/>
            <a:t>6</a:t>
          </a:r>
          <a:endParaRPr lang="en-US" sz="3600" dirty="0"/>
        </a:p>
      </dgm:t>
    </dgm:pt>
    <dgm:pt modelId="{0A442086-0EEE-4775-AB57-F940303BB59F}" type="parTrans" cxnId="{54BFB0E9-2BA5-4242-A20B-C8DC2A5B1418}">
      <dgm:prSet/>
      <dgm:spPr/>
      <dgm:t>
        <a:bodyPr/>
        <a:lstStyle/>
        <a:p>
          <a:pPr rtl="1"/>
          <a:endParaRPr lang="ar-EG"/>
        </a:p>
      </dgm:t>
    </dgm:pt>
    <dgm:pt modelId="{7D0CA6C9-5E54-4A84-9BD5-DF9A02E94F52}" type="sibTrans" cxnId="{54BFB0E9-2BA5-4242-A20B-C8DC2A5B1418}">
      <dgm:prSet/>
      <dgm:spPr/>
      <dgm:t>
        <a:bodyPr/>
        <a:lstStyle/>
        <a:p>
          <a:pPr rtl="1"/>
          <a:endParaRPr lang="ar-EG"/>
        </a:p>
      </dgm:t>
    </dgm:pt>
    <dgm:pt modelId="{F1E5BEF9-A4E5-4EA2-8AFE-5EA4230395F3}">
      <dgm:prSet phldrT="[Text]" custT="1"/>
      <dgm:spPr/>
      <dgm:t>
        <a:bodyPr/>
        <a:lstStyle/>
        <a:p>
          <a:r>
            <a:rPr lang="en-US" sz="2400" b="0" i="0" dirty="0" smtClean="0"/>
            <a:t>Mail Server</a:t>
          </a:r>
          <a:endParaRPr lang="en-US" sz="2400" dirty="0">
            <a:effectLst/>
          </a:endParaRPr>
        </a:p>
      </dgm:t>
    </dgm:pt>
    <dgm:pt modelId="{80B850A5-DEB9-4EC5-B3F6-B9EF8027C224}" type="parTrans" cxnId="{F6AA0966-32DB-4A30-9C90-DBF75ECED262}">
      <dgm:prSet/>
      <dgm:spPr/>
      <dgm:t>
        <a:bodyPr/>
        <a:lstStyle/>
        <a:p>
          <a:pPr rtl="1"/>
          <a:endParaRPr lang="ar-EG"/>
        </a:p>
      </dgm:t>
    </dgm:pt>
    <dgm:pt modelId="{F28F5CBF-D5F6-459D-BAD7-BF4C319F0457}" type="sibTrans" cxnId="{F6AA0966-32DB-4A30-9C90-DBF75ECED262}">
      <dgm:prSet/>
      <dgm:spPr/>
      <dgm:t>
        <a:bodyPr/>
        <a:lstStyle/>
        <a:p>
          <a:pPr rtl="1"/>
          <a:endParaRPr lang="ar-EG"/>
        </a:p>
      </dgm:t>
    </dgm:pt>
    <dgm:pt modelId="{0C34D358-98FD-44CB-A542-7C9D5DC0FB0C}">
      <dgm:prSet phldrT="[Text]" custT="1"/>
      <dgm:spPr/>
      <dgm:t>
        <a:bodyPr/>
        <a:lstStyle/>
        <a:p>
          <a:r>
            <a:rPr lang="en-US" sz="3600" dirty="0" smtClean="0"/>
            <a:t>7</a:t>
          </a:r>
          <a:endParaRPr lang="en-US" sz="3600" dirty="0"/>
        </a:p>
      </dgm:t>
    </dgm:pt>
    <dgm:pt modelId="{278620CE-DAF3-41AF-916D-1C7FA19F250F}" type="parTrans" cxnId="{49A45418-43E7-44AF-A301-4DFD84A95AAF}">
      <dgm:prSet/>
      <dgm:spPr/>
      <dgm:t>
        <a:bodyPr/>
        <a:lstStyle/>
        <a:p>
          <a:pPr rtl="1"/>
          <a:endParaRPr lang="ar-EG"/>
        </a:p>
      </dgm:t>
    </dgm:pt>
    <dgm:pt modelId="{06B1FA63-1B29-4520-BFC9-DF3D054A4B58}" type="sibTrans" cxnId="{49A45418-43E7-44AF-A301-4DFD84A95AAF}">
      <dgm:prSet/>
      <dgm:spPr/>
      <dgm:t>
        <a:bodyPr/>
        <a:lstStyle/>
        <a:p>
          <a:pPr rtl="1"/>
          <a:endParaRPr lang="ar-EG"/>
        </a:p>
      </dgm:t>
    </dgm:pt>
    <dgm:pt modelId="{2F5428AC-8FCE-459A-980F-A18685348DDC}">
      <dgm:prSet phldrT="[Text]" custT="1"/>
      <dgm:spPr/>
      <dgm:t>
        <a:bodyPr/>
        <a:lstStyle/>
        <a:p>
          <a:r>
            <a:rPr lang="en-US" sz="2400" b="0" i="0" dirty="0" smtClean="0"/>
            <a:t>Active Directory Server</a:t>
          </a:r>
          <a:endParaRPr lang="en-US" sz="2400" dirty="0">
            <a:effectLst/>
          </a:endParaRPr>
        </a:p>
      </dgm:t>
    </dgm:pt>
    <dgm:pt modelId="{DAC18626-A7FE-42C0-9DF5-780613DDDF6C}" type="parTrans" cxnId="{D0BD706F-FE66-49DF-8012-57EEE92E60B1}">
      <dgm:prSet/>
      <dgm:spPr/>
      <dgm:t>
        <a:bodyPr/>
        <a:lstStyle/>
        <a:p>
          <a:pPr rtl="1"/>
          <a:endParaRPr lang="ar-EG"/>
        </a:p>
      </dgm:t>
    </dgm:pt>
    <dgm:pt modelId="{1C083914-41BD-4F79-B907-BEC9FA18B5E3}" type="sibTrans" cxnId="{D0BD706F-FE66-49DF-8012-57EEE92E60B1}">
      <dgm:prSet/>
      <dgm:spPr/>
      <dgm:t>
        <a:bodyPr/>
        <a:lstStyle/>
        <a:p>
          <a:pPr rtl="1"/>
          <a:endParaRPr lang="ar-EG"/>
        </a:p>
      </dgm:t>
    </dgm:pt>
    <dgm:pt modelId="{D6861D4B-5E0B-4E98-B49E-67570203113B}">
      <dgm:prSet phldrT="[Text]" custT="1"/>
      <dgm:spPr/>
      <dgm:t>
        <a:bodyPr/>
        <a:lstStyle/>
        <a:p>
          <a:r>
            <a:rPr lang="en-US" sz="3600" dirty="0" smtClean="0"/>
            <a:t>8</a:t>
          </a:r>
          <a:endParaRPr lang="en-US" sz="3600" dirty="0"/>
        </a:p>
      </dgm:t>
    </dgm:pt>
    <dgm:pt modelId="{F1316966-7031-4064-A4DF-5F35BC996F7F}" type="parTrans" cxnId="{B6447BFA-6E19-4CB9-8476-5B2C744F5BA8}">
      <dgm:prSet/>
      <dgm:spPr/>
      <dgm:t>
        <a:bodyPr/>
        <a:lstStyle/>
        <a:p>
          <a:pPr rtl="1"/>
          <a:endParaRPr lang="ar-EG"/>
        </a:p>
      </dgm:t>
    </dgm:pt>
    <dgm:pt modelId="{30314151-D413-458E-935A-AF11B15074BE}" type="sibTrans" cxnId="{B6447BFA-6E19-4CB9-8476-5B2C744F5BA8}">
      <dgm:prSet/>
      <dgm:spPr/>
      <dgm:t>
        <a:bodyPr/>
        <a:lstStyle/>
        <a:p>
          <a:pPr rtl="1"/>
          <a:endParaRPr lang="ar-EG"/>
        </a:p>
      </dgm:t>
    </dgm:pt>
    <dgm:pt modelId="{EF79101D-E8BC-490A-A3E4-08DADE7001DA}">
      <dgm:prSet phldrT="[Text]" custT="1"/>
      <dgm:spPr/>
      <dgm:t>
        <a:bodyPr/>
        <a:lstStyle/>
        <a:p>
          <a:r>
            <a:rPr lang="en-US" sz="2400" b="0" i="0" dirty="0" smtClean="0"/>
            <a:t>Web Server</a:t>
          </a:r>
          <a:endParaRPr lang="en-US" sz="2400" dirty="0">
            <a:effectLst/>
          </a:endParaRPr>
        </a:p>
      </dgm:t>
    </dgm:pt>
    <dgm:pt modelId="{FC852BBD-5158-405D-BC52-850A68B53B81}" type="parTrans" cxnId="{37AFE814-60F8-4344-8C41-71AD9224E8BE}">
      <dgm:prSet/>
      <dgm:spPr/>
      <dgm:t>
        <a:bodyPr/>
        <a:lstStyle/>
        <a:p>
          <a:pPr rtl="1"/>
          <a:endParaRPr lang="ar-EG"/>
        </a:p>
      </dgm:t>
    </dgm:pt>
    <dgm:pt modelId="{D526453A-D885-4A3B-8038-6A2615640388}" type="sibTrans" cxnId="{37AFE814-60F8-4344-8C41-71AD9224E8BE}">
      <dgm:prSet/>
      <dgm:spPr/>
      <dgm:t>
        <a:bodyPr/>
        <a:lstStyle/>
        <a:p>
          <a:pPr rtl="1"/>
          <a:endParaRPr lang="ar-EG"/>
        </a:p>
      </dgm:t>
    </dgm:pt>
    <dgm:pt modelId="{82856919-49DA-435C-A290-75AC691E54C2}">
      <dgm:prSet phldrT="[Text]" custT="1"/>
      <dgm:spPr/>
      <dgm:t>
        <a:bodyPr/>
        <a:lstStyle/>
        <a:p>
          <a:r>
            <a:rPr lang="en-US" sz="3600" dirty="0" smtClean="0"/>
            <a:t>9</a:t>
          </a:r>
          <a:endParaRPr lang="en-US" sz="3600" dirty="0"/>
        </a:p>
      </dgm:t>
    </dgm:pt>
    <dgm:pt modelId="{CAA1B9D5-45E5-41BD-BAFB-7EB1AED62038}" type="parTrans" cxnId="{EA347ADB-E774-46DD-A8CD-645161140691}">
      <dgm:prSet/>
      <dgm:spPr/>
      <dgm:t>
        <a:bodyPr/>
        <a:lstStyle/>
        <a:p>
          <a:pPr rtl="1"/>
          <a:endParaRPr lang="ar-EG"/>
        </a:p>
      </dgm:t>
    </dgm:pt>
    <dgm:pt modelId="{0DC6D3A7-EE3F-4D7F-B7F0-A6AD1283A674}" type="sibTrans" cxnId="{EA347ADB-E774-46DD-A8CD-645161140691}">
      <dgm:prSet/>
      <dgm:spPr/>
      <dgm:t>
        <a:bodyPr/>
        <a:lstStyle/>
        <a:p>
          <a:pPr rtl="1"/>
          <a:endParaRPr lang="ar-EG"/>
        </a:p>
      </dgm:t>
    </dgm:pt>
    <dgm:pt modelId="{E0EF1E70-8B3F-4ED6-9DC0-16922744EC38}">
      <dgm:prSet phldrT="[Text]" custT="1"/>
      <dgm:spPr/>
      <dgm:t>
        <a:bodyPr/>
        <a:lstStyle/>
        <a:p>
          <a:r>
            <a:rPr lang="en-US" sz="2400" b="0" i="0" dirty="0" smtClean="0"/>
            <a:t>Anti Virus Server </a:t>
          </a:r>
          <a:endParaRPr lang="en-US" sz="2400" dirty="0">
            <a:effectLst/>
          </a:endParaRPr>
        </a:p>
      </dgm:t>
    </dgm:pt>
    <dgm:pt modelId="{64EB4738-91D9-493F-84FC-89E56985B67A}" type="parTrans" cxnId="{4E83B8BA-6F29-4FFC-81F6-DC25B71F50BE}">
      <dgm:prSet/>
      <dgm:spPr/>
      <dgm:t>
        <a:bodyPr/>
        <a:lstStyle/>
        <a:p>
          <a:pPr rtl="1"/>
          <a:endParaRPr lang="ar-EG"/>
        </a:p>
      </dgm:t>
    </dgm:pt>
    <dgm:pt modelId="{29A23B72-96F5-4A42-B771-88C2D0F1644A}" type="sibTrans" cxnId="{4E83B8BA-6F29-4FFC-81F6-DC25B71F50BE}">
      <dgm:prSet/>
      <dgm:spPr/>
      <dgm:t>
        <a:bodyPr/>
        <a:lstStyle/>
        <a:p>
          <a:pPr rtl="1"/>
          <a:endParaRPr lang="ar-EG"/>
        </a:p>
      </dgm:t>
    </dgm:pt>
    <dgm:pt modelId="{C156E5A7-CC35-417F-B9BD-8255B775937E}">
      <dgm:prSet phldrT="[Text]" custT="1"/>
      <dgm:spPr/>
      <dgm:t>
        <a:bodyPr/>
        <a:lstStyle/>
        <a:p>
          <a:r>
            <a:rPr lang="en-US" sz="2400" b="0" i="0" dirty="0" smtClean="0"/>
            <a:t>Print Server</a:t>
          </a:r>
          <a:endParaRPr lang="en-US" sz="2400" dirty="0">
            <a:effectLst/>
          </a:endParaRPr>
        </a:p>
      </dgm:t>
    </dgm:pt>
    <dgm:pt modelId="{05723B2F-433A-4F61-B353-FFB000704E53}" type="sibTrans" cxnId="{E4AB2CB4-573E-4B2D-B38C-C0F6D7E7B174}">
      <dgm:prSet/>
      <dgm:spPr/>
      <dgm:t>
        <a:bodyPr/>
        <a:lstStyle/>
        <a:p>
          <a:pPr rtl="1"/>
          <a:endParaRPr lang="ar-EG"/>
        </a:p>
      </dgm:t>
    </dgm:pt>
    <dgm:pt modelId="{ED99A456-CB90-4432-8DCB-106A9580351A}" type="parTrans" cxnId="{E4AB2CB4-573E-4B2D-B38C-C0F6D7E7B174}">
      <dgm:prSet/>
      <dgm:spPr/>
      <dgm:t>
        <a:bodyPr/>
        <a:lstStyle/>
        <a:p>
          <a:pPr rtl="1"/>
          <a:endParaRPr lang="ar-EG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9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6888EA94-B586-450C-8DC1-ADB40CBABFB3}" type="pres">
      <dgm:prSet presAssocID="{5A390320-4409-42C6-AA76-C9968FF3CD33}" presName="linNode" presStyleCnt="0"/>
      <dgm:spPr/>
    </dgm:pt>
    <dgm:pt modelId="{7AF1ED7B-D126-4960-9265-3E3CA6957D79}" type="pres">
      <dgm:prSet presAssocID="{5A390320-4409-42C6-AA76-C9968FF3CD33}" presName="parentText" presStyleLbl="node1" presStyleIdx="2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CC215C7A-14A7-4B1A-AC1A-F2E310664794}" type="pres">
      <dgm:prSet presAssocID="{5A390320-4409-42C6-AA76-C9968FF3CD33}" presName="descendantText" presStyleLbl="alignAccFollowNode1" presStyleIdx="2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6F4C70BA-7E0D-468B-86D5-33262408B611}" type="pres">
      <dgm:prSet presAssocID="{FE46B2BE-6643-4A1A-A368-78913532D79C}" presName="sp" presStyleCnt="0"/>
      <dgm:spPr/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3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3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F3D242-4E84-43CD-9022-A54DBF03FD3F}" type="pres">
      <dgm:prSet presAssocID="{88B75C29-8054-417D-BCE3-878A55118F6D}" presName="sp" presStyleCnt="0"/>
      <dgm:spPr/>
    </dgm:pt>
    <dgm:pt modelId="{657B2DAD-987E-4185-A20D-3543507ECA33}" type="pres">
      <dgm:prSet presAssocID="{F18B1483-B6A0-4276-A79E-A4749E2726B2}" presName="linNode" presStyleCnt="0"/>
      <dgm:spPr/>
    </dgm:pt>
    <dgm:pt modelId="{F00C2A26-0D1B-4BA0-B68A-64EDE71877F1}" type="pres">
      <dgm:prSet presAssocID="{F18B1483-B6A0-4276-A79E-A4749E2726B2}" presName="parentText" presStyleLbl="node1" presStyleIdx="4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60FD8F76-532F-44E9-A689-AE1B3F1C130C}" type="pres">
      <dgm:prSet presAssocID="{F18B1483-B6A0-4276-A79E-A4749E2726B2}" presName="descendantText" presStyleLbl="alignAccFollowNode1" presStyleIdx="4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58D0C6DB-3E06-465D-ABD6-AF3D812289D4}" type="pres">
      <dgm:prSet presAssocID="{15D49866-A094-4B0B-9DAF-97CA1783A8FB}" presName="sp" presStyleCnt="0"/>
      <dgm:spPr/>
    </dgm:pt>
    <dgm:pt modelId="{36633669-16E9-496D-8EC2-BC16C3094FBB}" type="pres">
      <dgm:prSet presAssocID="{65D68BB4-D0CA-484F-9AA7-7E1A4A6AE3DA}" presName="linNode" presStyleCnt="0"/>
      <dgm:spPr/>
    </dgm:pt>
    <dgm:pt modelId="{E921BF30-5B0B-41A4-BA83-306CD72D1E26}" type="pres">
      <dgm:prSet presAssocID="{65D68BB4-D0CA-484F-9AA7-7E1A4A6AE3DA}" presName="parentText" presStyleLbl="node1" presStyleIdx="5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AF742CD2-B634-4FBD-8E8C-21BA9F9287F4}" type="pres">
      <dgm:prSet presAssocID="{65D68BB4-D0CA-484F-9AA7-7E1A4A6AE3DA}" presName="descendantText" presStyleLbl="alignAccFollowNode1" presStyleIdx="5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59F853C3-E2A7-4A6D-869D-BE88673E440B}" type="pres">
      <dgm:prSet presAssocID="{7D0CA6C9-5E54-4A84-9BD5-DF9A02E94F52}" presName="sp" presStyleCnt="0"/>
      <dgm:spPr/>
    </dgm:pt>
    <dgm:pt modelId="{58358EAF-7C0A-41EB-93C5-618867A508B0}" type="pres">
      <dgm:prSet presAssocID="{0C34D358-98FD-44CB-A542-7C9D5DC0FB0C}" presName="linNode" presStyleCnt="0"/>
      <dgm:spPr/>
    </dgm:pt>
    <dgm:pt modelId="{23393CBA-766F-4187-872D-78DBDE96D225}" type="pres">
      <dgm:prSet presAssocID="{0C34D358-98FD-44CB-A542-7C9D5DC0FB0C}" presName="parentText" presStyleLbl="node1" presStyleIdx="6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0DB830B4-8202-485C-8A96-DCCA904B7C6D}" type="pres">
      <dgm:prSet presAssocID="{0C34D358-98FD-44CB-A542-7C9D5DC0FB0C}" presName="descendantText" presStyleLbl="alignAccFollowNode1" presStyleIdx="6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ECC295AB-78BA-4750-90C6-019415F8972A}" type="pres">
      <dgm:prSet presAssocID="{06B1FA63-1B29-4520-BFC9-DF3D054A4B58}" presName="sp" presStyleCnt="0"/>
      <dgm:spPr/>
    </dgm:pt>
    <dgm:pt modelId="{F58DA8FE-EFB9-4530-918F-818E14E3255D}" type="pres">
      <dgm:prSet presAssocID="{D6861D4B-5E0B-4E98-B49E-67570203113B}" presName="linNode" presStyleCnt="0"/>
      <dgm:spPr/>
    </dgm:pt>
    <dgm:pt modelId="{1427F1A2-C223-4BD1-844F-D4DB0024A06B}" type="pres">
      <dgm:prSet presAssocID="{D6861D4B-5E0B-4E98-B49E-67570203113B}" presName="parentText" presStyleLbl="node1" presStyleIdx="7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EB6117B9-D24E-4CA7-B949-9B99B2032A73}" type="pres">
      <dgm:prSet presAssocID="{D6861D4B-5E0B-4E98-B49E-67570203113B}" presName="descendantText" presStyleLbl="alignAccFollowNode1" presStyleIdx="7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  <dgm:pt modelId="{085FC82E-CB1B-4064-BC51-130746308CB8}" type="pres">
      <dgm:prSet presAssocID="{30314151-D413-458E-935A-AF11B15074BE}" presName="sp" presStyleCnt="0"/>
      <dgm:spPr/>
    </dgm:pt>
    <dgm:pt modelId="{2003216A-3988-4A1A-A92F-963A0F032682}" type="pres">
      <dgm:prSet presAssocID="{82856919-49DA-435C-A290-75AC691E54C2}" presName="linNode" presStyleCnt="0"/>
      <dgm:spPr/>
    </dgm:pt>
    <dgm:pt modelId="{0F7915A8-2A25-4F7E-93BD-0EE872139516}" type="pres">
      <dgm:prSet presAssocID="{82856919-49DA-435C-A290-75AC691E54C2}" presName="parentText" presStyleLbl="node1" presStyleIdx="8" presStyleCnt="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0B233507-0F93-4126-9EC1-723BDE2DAD6D}" type="pres">
      <dgm:prSet presAssocID="{82856919-49DA-435C-A290-75AC691E54C2}" presName="descendantText" presStyleLbl="alignAccFollowNode1" presStyleIdx="8" presStyleCnt="9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</dgm:ptLst>
  <dgm:cxnLst>
    <dgm:cxn modelId="{53A669D5-B8A4-4B83-B6B5-BDE5E728A985}" type="presOf" srcId="{0C34D358-98FD-44CB-A542-7C9D5DC0FB0C}" destId="{23393CBA-766F-4187-872D-78DBDE96D225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7077B78D-FCDC-4519-8416-DC357ACD5043}" srcId="{F6FEADD9-F67D-41F5-BA4C-3C84956E7F46}" destId="{D1776C8F-2B10-4075-8DF7-7F65AB725ED5}" srcOrd="3" destOrd="0" parTransId="{7291E740-3E17-41B3-99D3-1D67AE37CC3F}" sibTransId="{88B75C29-8054-417D-BCE3-878A55118F6D}"/>
    <dgm:cxn modelId="{FBF3994D-1049-4D1A-8D74-71D0BA42034B}" type="presOf" srcId="{F18B1483-B6A0-4276-A79E-A4749E2726B2}" destId="{F00C2A26-0D1B-4BA0-B68A-64EDE71877F1}" srcOrd="0" destOrd="0" presId="urn:microsoft.com/office/officeart/2005/8/layout/vList5"/>
    <dgm:cxn modelId="{6E0D4A3B-8E7F-4B46-B438-4FEEBB26CE30}" type="presOf" srcId="{E0EF1E70-8B3F-4ED6-9DC0-16922744EC38}" destId="{0B233507-0F93-4126-9EC1-723BDE2DAD6D}" srcOrd="0" destOrd="0" presId="urn:microsoft.com/office/officeart/2005/8/layout/vList5"/>
    <dgm:cxn modelId="{58C2CA2B-9652-42FF-B12C-13E547011268}" type="presOf" srcId="{F6FEADD9-F67D-41F5-BA4C-3C84956E7F46}" destId="{AAE7A1E6-6847-453D-B55B-8A82BF138C1D}" srcOrd="0" destOrd="0" presId="urn:microsoft.com/office/officeart/2005/8/layout/vList5"/>
    <dgm:cxn modelId="{BED8EA17-D00A-4140-BBEC-827267EC70AD}" type="presOf" srcId="{F1E5BEF9-A4E5-4EA2-8AFE-5EA4230395F3}" destId="{AF742CD2-B634-4FBD-8E8C-21BA9F9287F4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6AA0966-32DB-4A30-9C90-DBF75ECED262}" srcId="{65D68BB4-D0CA-484F-9AA7-7E1A4A6AE3DA}" destId="{F1E5BEF9-A4E5-4EA2-8AFE-5EA4230395F3}" srcOrd="0" destOrd="0" parTransId="{80B850A5-DEB9-4EC5-B3F6-B9EF8027C224}" sibTransId="{F28F5CBF-D5F6-459D-BAD7-BF4C319F0457}"/>
    <dgm:cxn modelId="{BC89DEF1-963A-4229-BB02-EFE390B7EDC3}" srcId="{5A390320-4409-42C6-AA76-C9968FF3CD33}" destId="{674AC806-A288-4D63-AD65-3A2991AAA6C3}" srcOrd="0" destOrd="0" parTransId="{5BBA4496-BA1C-4899-9C8B-46B75C64464B}" sibTransId="{391331A3-E268-4B5A-9255-1BEABEFFF437}"/>
    <dgm:cxn modelId="{AFA93ECF-6EB0-4041-A6C8-5FDEB97D4A4E}" srcId="{F6FEADD9-F67D-41F5-BA4C-3C84956E7F46}" destId="{5A390320-4409-42C6-AA76-C9968FF3CD33}" srcOrd="2" destOrd="0" parTransId="{663CE103-C50F-4604-B0F9-B739F849D53C}" sibTransId="{FE46B2BE-6643-4A1A-A368-78913532D79C}"/>
    <dgm:cxn modelId="{D0BD706F-FE66-49DF-8012-57EEE92E60B1}" srcId="{0C34D358-98FD-44CB-A542-7C9D5DC0FB0C}" destId="{2F5428AC-8FCE-459A-980F-A18685348DDC}" srcOrd="0" destOrd="0" parTransId="{DAC18626-A7FE-42C0-9DF5-780613DDDF6C}" sibTransId="{1C083914-41BD-4F79-B907-BEC9FA18B5E3}"/>
    <dgm:cxn modelId="{CB076A60-2DAB-4B91-86D5-FA6BA3A92CDD}" type="presOf" srcId="{D6861D4B-5E0B-4E98-B49E-67570203113B}" destId="{1427F1A2-C223-4BD1-844F-D4DB0024A06B}" srcOrd="0" destOrd="0" presId="urn:microsoft.com/office/officeart/2005/8/layout/vList5"/>
    <dgm:cxn modelId="{5AE8D0D5-571F-4515-B958-0E56C4937AAD}" type="presOf" srcId="{C156E5A7-CC35-417F-B9BD-8255B775937E}" destId="{60FD8F76-532F-44E9-A689-AE1B3F1C130C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203B8D17-673B-423C-8E0D-FE2DF2C12729}" type="presOf" srcId="{82856919-49DA-435C-A290-75AC691E54C2}" destId="{0F7915A8-2A25-4F7E-93BD-0EE872139516}" srcOrd="0" destOrd="0" presId="urn:microsoft.com/office/officeart/2005/8/layout/vList5"/>
    <dgm:cxn modelId="{3951C58A-4923-4834-A2D4-C74858815650}" type="presOf" srcId="{65D68BB4-D0CA-484F-9AA7-7E1A4A6AE3DA}" destId="{E921BF30-5B0B-41A4-BA83-306CD72D1E26}" srcOrd="0" destOrd="0" presId="urn:microsoft.com/office/officeart/2005/8/layout/vList5"/>
    <dgm:cxn modelId="{EA347ADB-E774-46DD-A8CD-645161140691}" srcId="{F6FEADD9-F67D-41F5-BA4C-3C84956E7F46}" destId="{82856919-49DA-435C-A290-75AC691E54C2}" srcOrd="8" destOrd="0" parTransId="{CAA1B9D5-45E5-41BD-BAFB-7EB1AED62038}" sibTransId="{0DC6D3A7-EE3F-4D7F-B7F0-A6AD1283A674}"/>
    <dgm:cxn modelId="{D7354226-82ED-445D-B99E-5294F3744EBE}" type="presOf" srcId="{2F5428AC-8FCE-459A-980F-A18685348DDC}" destId="{0DB830B4-8202-485C-8A96-DCCA904B7C6D}" srcOrd="0" destOrd="0" presId="urn:microsoft.com/office/officeart/2005/8/layout/vList5"/>
    <dgm:cxn modelId="{B6447BFA-6E19-4CB9-8476-5B2C744F5BA8}" srcId="{F6FEADD9-F67D-41F5-BA4C-3C84956E7F46}" destId="{D6861D4B-5E0B-4E98-B49E-67570203113B}" srcOrd="7" destOrd="0" parTransId="{F1316966-7031-4064-A4DF-5F35BC996F7F}" sibTransId="{30314151-D413-458E-935A-AF11B15074BE}"/>
    <dgm:cxn modelId="{5C949D0F-CBF4-4449-B61A-BB54892BF187}" type="presOf" srcId="{674AC806-A288-4D63-AD65-3A2991AAA6C3}" destId="{CC215C7A-14A7-4B1A-AC1A-F2E310664794}" srcOrd="0" destOrd="0" presId="urn:microsoft.com/office/officeart/2005/8/layout/vList5"/>
    <dgm:cxn modelId="{571DC2A3-15A7-4BFE-8247-9317BC0A5C18}" type="presOf" srcId="{6BE4E373-0656-4EDC-821E-BE09C952B1F6}" destId="{C7C3E6FD-D83F-4BDA-907E-B5EE041DA931}" srcOrd="0" destOrd="0" presId="urn:microsoft.com/office/officeart/2005/8/layout/vList5"/>
    <dgm:cxn modelId="{D3B43750-C915-4EB3-AF86-3596F8DECDC6}" type="presOf" srcId="{AA046201-5C4D-445E-BF0B-5C6D2B0A1945}" destId="{C04276DC-EE64-470A-B8BC-09067B8045FA}" srcOrd="0" destOrd="0" presId="urn:microsoft.com/office/officeart/2005/8/layout/vList5"/>
    <dgm:cxn modelId="{0B1E3B92-7362-43A7-9721-D51B4F2800BE}" type="presOf" srcId="{EF79101D-E8BC-490A-A3E4-08DADE7001DA}" destId="{EB6117B9-D24E-4CA7-B949-9B99B2032A73}" srcOrd="0" destOrd="0" presId="urn:microsoft.com/office/officeart/2005/8/layout/vList5"/>
    <dgm:cxn modelId="{54BFB0E9-2BA5-4242-A20B-C8DC2A5B1418}" srcId="{F6FEADD9-F67D-41F5-BA4C-3C84956E7F46}" destId="{65D68BB4-D0CA-484F-9AA7-7E1A4A6AE3DA}" srcOrd="5" destOrd="0" parTransId="{0A442086-0EEE-4775-AB57-F940303BB59F}" sibTransId="{7D0CA6C9-5E54-4A84-9BD5-DF9A02E94F52}"/>
    <dgm:cxn modelId="{555DA54C-A357-49EC-9A4B-E64D9F1CCEE8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0195D6C-3BD6-4A7A-BB80-EA994D2E89C3}" type="presOf" srcId="{74EE5CD8-078F-4590-BF9C-A341A294A016}" destId="{7E429971-BC57-430F-BB25-C0574E5E39E3}" srcOrd="0" destOrd="0" presId="urn:microsoft.com/office/officeart/2005/8/layout/vList5"/>
    <dgm:cxn modelId="{4E83B8BA-6F29-4FFC-81F6-DC25B71F50BE}" srcId="{82856919-49DA-435C-A290-75AC691E54C2}" destId="{E0EF1E70-8B3F-4ED6-9DC0-16922744EC38}" srcOrd="0" destOrd="0" parTransId="{64EB4738-91D9-493F-84FC-89E56985B67A}" sibTransId="{29A23B72-96F5-4A42-B771-88C2D0F1644A}"/>
    <dgm:cxn modelId="{14392AF8-4134-4239-ABD2-372AEA54D47D}" srcId="{F6FEADD9-F67D-41F5-BA4C-3C84956E7F46}" destId="{F18B1483-B6A0-4276-A79E-A4749E2726B2}" srcOrd="4" destOrd="0" parTransId="{5B7315C9-8306-42CD-B09A-66F19AA1EE07}" sibTransId="{15D49866-A094-4B0B-9DAF-97CA1783A8FB}"/>
    <dgm:cxn modelId="{A2BA2583-6E2A-40FB-8C99-0F013E224DCA}" type="presOf" srcId="{D1776C8F-2B10-4075-8DF7-7F65AB725ED5}" destId="{F5034101-5B7D-4FE7-B47A-5A48CF39606B}" srcOrd="0" destOrd="0" presId="urn:microsoft.com/office/officeart/2005/8/layout/vList5"/>
    <dgm:cxn modelId="{E4AB2CB4-573E-4B2D-B38C-C0F6D7E7B174}" srcId="{F18B1483-B6A0-4276-A79E-A4749E2726B2}" destId="{C156E5A7-CC35-417F-B9BD-8255B775937E}" srcOrd="0" destOrd="0" parTransId="{ED99A456-CB90-4432-8DCB-106A9580351A}" sibTransId="{05723B2F-433A-4F61-B353-FFB000704E53}"/>
    <dgm:cxn modelId="{7A0493E0-6736-4276-88FE-F64E221E9F67}" type="presOf" srcId="{5A390320-4409-42C6-AA76-C9968FF3CD33}" destId="{7AF1ED7B-D126-4960-9265-3E3CA6957D79}" srcOrd="0" destOrd="0" presId="urn:microsoft.com/office/officeart/2005/8/layout/vList5"/>
    <dgm:cxn modelId="{37AFE814-60F8-4344-8C41-71AD9224E8BE}" srcId="{D6861D4B-5E0B-4E98-B49E-67570203113B}" destId="{EF79101D-E8BC-490A-A3E4-08DADE7001DA}" srcOrd="0" destOrd="0" parTransId="{FC852BBD-5158-405D-BC52-850A68B53B81}" sibTransId="{D526453A-D885-4A3B-8038-6A2615640388}"/>
    <dgm:cxn modelId="{49A45418-43E7-44AF-A301-4DFD84A95AAF}" srcId="{F6FEADD9-F67D-41F5-BA4C-3C84956E7F46}" destId="{0C34D358-98FD-44CB-A542-7C9D5DC0FB0C}" srcOrd="6" destOrd="0" parTransId="{278620CE-DAF3-41AF-916D-1C7FA19F250F}" sibTransId="{06B1FA63-1B29-4520-BFC9-DF3D054A4B58}"/>
    <dgm:cxn modelId="{05003F14-B202-44BE-BFE1-40623E3F1FEC}" type="presOf" srcId="{1E4D3931-0DBD-4211-A24A-6AF364284B1E}" destId="{D54B1729-BC98-42C1-9C6C-D65DCBA4358F}" srcOrd="0" destOrd="0" presId="urn:microsoft.com/office/officeart/2005/8/layout/vList5"/>
    <dgm:cxn modelId="{0A8FFF4B-DC5E-4EBA-B85E-81E0F5BB33FB}" type="presParOf" srcId="{AAE7A1E6-6847-453D-B55B-8A82BF138C1D}" destId="{C4407577-18A2-46E0-8805-2838042EB67A}" srcOrd="0" destOrd="0" presId="urn:microsoft.com/office/officeart/2005/8/layout/vList5"/>
    <dgm:cxn modelId="{3C06A41F-A2DC-4F7E-BB45-739563E49AF3}" type="presParOf" srcId="{C4407577-18A2-46E0-8805-2838042EB67A}" destId="{7E429971-BC57-430F-BB25-C0574E5E39E3}" srcOrd="0" destOrd="0" presId="urn:microsoft.com/office/officeart/2005/8/layout/vList5"/>
    <dgm:cxn modelId="{790777B0-A99B-4B1C-ABDE-C278D71BA8CA}" type="presParOf" srcId="{C4407577-18A2-46E0-8805-2838042EB67A}" destId="{D54B1729-BC98-42C1-9C6C-D65DCBA4358F}" srcOrd="1" destOrd="0" presId="urn:microsoft.com/office/officeart/2005/8/layout/vList5"/>
    <dgm:cxn modelId="{74987401-93DE-4394-9601-99FC6722C4CC}" type="presParOf" srcId="{AAE7A1E6-6847-453D-B55B-8A82BF138C1D}" destId="{AB8574CC-D4F2-4555-AEE3-F4EE58B11D03}" srcOrd="1" destOrd="0" presId="urn:microsoft.com/office/officeart/2005/8/layout/vList5"/>
    <dgm:cxn modelId="{F3ACE459-C7E1-4643-81CE-BE4C55BAFE9A}" type="presParOf" srcId="{AAE7A1E6-6847-453D-B55B-8A82BF138C1D}" destId="{85B8F607-FDD8-476A-ADBE-E1250824F294}" srcOrd="2" destOrd="0" presId="urn:microsoft.com/office/officeart/2005/8/layout/vList5"/>
    <dgm:cxn modelId="{C218AB0A-C844-417E-A8CB-AC982B3571DB}" type="presParOf" srcId="{85B8F607-FDD8-476A-ADBE-E1250824F294}" destId="{C04276DC-EE64-470A-B8BC-09067B8045FA}" srcOrd="0" destOrd="0" presId="urn:microsoft.com/office/officeart/2005/8/layout/vList5"/>
    <dgm:cxn modelId="{222138C1-52B8-4336-9DA6-8EB7D0E2C2F3}" type="presParOf" srcId="{85B8F607-FDD8-476A-ADBE-E1250824F294}" destId="{B37A5355-225B-4C6F-AED7-6C620F99EECC}" srcOrd="1" destOrd="0" presId="urn:microsoft.com/office/officeart/2005/8/layout/vList5"/>
    <dgm:cxn modelId="{FEA8FD0D-0F0D-43D3-BFE7-1A7709635E72}" type="presParOf" srcId="{AAE7A1E6-6847-453D-B55B-8A82BF138C1D}" destId="{5ACAA866-A8A8-4183-97B5-CEEAB1525C60}" srcOrd="3" destOrd="0" presId="urn:microsoft.com/office/officeart/2005/8/layout/vList5"/>
    <dgm:cxn modelId="{DB5789AF-8E27-4D25-BD7B-5FDD09AEFCB7}" type="presParOf" srcId="{AAE7A1E6-6847-453D-B55B-8A82BF138C1D}" destId="{6888EA94-B586-450C-8DC1-ADB40CBABFB3}" srcOrd="4" destOrd="0" presId="urn:microsoft.com/office/officeart/2005/8/layout/vList5"/>
    <dgm:cxn modelId="{61FF79C5-C19F-40F0-91B7-3201A603F380}" type="presParOf" srcId="{6888EA94-B586-450C-8DC1-ADB40CBABFB3}" destId="{7AF1ED7B-D126-4960-9265-3E3CA6957D79}" srcOrd="0" destOrd="0" presId="urn:microsoft.com/office/officeart/2005/8/layout/vList5"/>
    <dgm:cxn modelId="{ECD9B2ED-3E42-47A9-B028-4B26698B47E9}" type="presParOf" srcId="{6888EA94-B586-450C-8DC1-ADB40CBABFB3}" destId="{CC215C7A-14A7-4B1A-AC1A-F2E310664794}" srcOrd="1" destOrd="0" presId="urn:microsoft.com/office/officeart/2005/8/layout/vList5"/>
    <dgm:cxn modelId="{1AE8E18E-1F8C-4046-A048-BDFBBBAE7495}" type="presParOf" srcId="{AAE7A1E6-6847-453D-B55B-8A82BF138C1D}" destId="{6F4C70BA-7E0D-468B-86D5-33262408B611}" srcOrd="5" destOrd="0" presId="urn:microsoft.com/office/officeart/2005/8/layout/vList5"/>
    <dgm:cxn modelId="{FE8535B2-2596-4328-9009-8901BDB3C85F}" type="presParOf" srcId="{AAE7A1E6-6847-453D-B55B-8A82BF138C1D}" destId="{477213BE-9E91-4950-8451-7F60796F47F4}" srcOrd="6" destOrd="0" presId="urn:microsoft.com/office/officeart/2005/8/layout/vList5"/>
    <dgm:cxn modelId="{C5285FAB-0580-42C4-8E00-0E9C0E493F41}" type="presParOf" srcId="{477213BE-9E91-4950-8451-7F60796F47F4}" destId="{F5034101-5B7D-4FE7-B47A-5A48CF39606B}" srcOrd="0" destOrd="0" presId="urn:microsoft.com/office/officeart/2005/8/layout/vList5"/>
    <dgm:cxn modelId="{A358EE4C-5784-4B8F-B6FF-A96A479A03DC}" type="presParOf" srcId="{477213BE-9E91-4950-8451-7F60796F47F4}" destId="{C7C3E6FD-D83F-4BDA-907E-B5EE041DA931}" srcOrd="1" destOrd="0" presId="urn:microsoft.com/office/officeart/2005/8/layout/vList5"/>
    <dgm:cxn modelId="{287EF41E-8435-434F-BE9F-F41BFCB5CD7B}" type="presParOf" srcId="{AAE7A1E6-6847-453D-B55B-8A82BF138C1D}" destId="{41F3D242-4E84-43CD-9022-A54DBF03FD3F}" srcOrd="7" destOrd="0" presId="urn:microsoft.com/office/officeart/2005/8/layout/vList5"/>
    <dgm:cxn modelId="{DD2E3720-3DAA-4BA7-8DA0-5352D14EDA57}" type="presParOf" srcId="{AAE7A1E6-6847-453D-B55B-8A82BF138C1D}" destId="{657B2DAD-987E-4185-A20D-3543507ECA33}" srcOrd="8" destOrd="0" presId="urn:microsoft.com/office/officeart/2005/8/layout/vList5"/>
    <dgm:cxn modelId="{288C149B-400F-4E2F-A520-1FD29D7F7C8A}" type="presParOf" srcId="{657B2DAD-987E-4185-A20D-3543507ECA33}" destId="{F00C2A26-0D1B-4BA0-B68A-64EDE71877F1}" srcOrd="0" destOrd="0" presId="urn:microsoft.com/office/officeart/2005/8/layout/vList5"/>
    <dgm:cxn modelId="{FF3084A7-FC2F-438C-A979-A4CE4692EBB7}" type="presParOf" srcId="{657B2DAD-987E-4185-A20D-3543507ECA33}" destId="{60FD8F76-532F-44E9-A689-AE1B3F1C130C}" srcOrd="1" destOrd="0" presId="urn:microsoft.com/office/officeart/2005/8/layout/vList5"/>
    <dgm:cxn modelId="{5A8B23D5-9E87-4223-BF87-3ECF66E9D149}" type="presParOf" srcId="{AAE7A1E6-6847-453D-B55B-8A82BF138C1D}" destId="{58D0C6DB-3E06-465D-ABD6-AF3D812289D4}" srcOrd="9" destOrd="0" presId="urn:microsoft.com/office/officeart/2005/8/layout/vList5"/>
    <dgm:cxn modelId="{4D9B382F-6891-4F41-A6BA-7F79E814EC85}" type="presParOf" srcId="{AAE7A1E6-6847-453D-B55B-8A82BF138C1D}" destId="{36633669-16E9-496D-8EC2-BC16C3094FBB}" srcOrd="10" destOrd="0" presId="urn:microsoft.com/office/officeart/2005/8/layout/vList5"/>
    <dgm:cxn modelId="{86C57358-533A-4093-BEB0-9D4DE1CD219A}" type="presParOf" srcId="{36633669-16E9-496D-8EC2-BC16C3094FBB}" destId="{E921BF30-5B0B-41A4-BA83-306CD72D1E26}" srcOrd="0" destOrd="0" presId="urn:microsoft.com/office/officeart/2005/8/layout/vList5"/>
    <dgm:cxn modelId="{85B86C0E-EBB3-493D-87D3-65DF2C59CC20}" type="presParOf" srcId="{36633669-16E9-496D-8EC2-BC16C3094FBB}" destId="{AF742CD2-B634-4FBD-8E8C-21BA9F9287F4}" srcOrd="1" destOrd="0" presId="urn:microsoft.com/office/officeart/2005/8/layout/vList5"/>
    <dgm:cxn modelId="{23899EE4-637E-467C-A8E4-DE557C7AB218}" type="presParOf" srcId="{AAE7A1E6-6847-453D-B55B-8A82BF138C1D}" destId="{59F853C3-E2A7-4A6D-869D-BE88673E440B}" srcOrd="11" destOrd="0" presId="urn:microsoft.com/office/officeart/2005/8/layout/vList5"/>
    <dgm:cxn modelId="{5F476DDA-115D-465E-B95F-682BDBDA3986}" type="presParOf" srcId="{AAE7A1E6-6847-453D-B55B-8A82BF138C1D}" destId="{58358EAF-7C0A-41EB-93C5-618867A508B0}" srcOrd="12" destOrd="0" presId="urn:microsoft.com/office/officeart/2005/8/layout/vList5"/>
    <dgm:cxn modelId="{A62B3FDA-9DB8-497C-A2D4-EF63BD76B8D3}" type="presParOf" srcId="{58358EAF-7C0A-41EB-93C5-618867A508B0}" destId="{23393CBA-766F-4187-872D-78DBDE96D225}" srcOrd="0" destOrd="0" presId="urn:microsoft.com/office/officeart/2005/8/layout/vList5"/>
    <dgm:cxn modelId="{B026006C-BBE4-4FEC-B866-AF26BC4A81AC}" type="presParOf" srcId="{58358EAF-7C0A-41EB-93C5-618867A508B0}" destId="{0DB830B4-8202-485C-8A96-DCCA904B7C6D}" srcOrd="1" destOrd="0" presId="urn:microsoft.com/office/officeart/2005/8/layout/vList5"/>
    <dgm:cxn modelId="{270C2861-262C-4406-BD55-4A7F970D0448}" type="presParOf" srcId="{AAE7A1E6-6847-453D-B55B-8A82BF138C1D}" destId="{ECC295AB-78BA-4750-90C6-019415F8972A}" srcOrd="13" destOrd="0" presId="urn:microsoft.com/office/officeart/2005/8/layout/vList5"/>
    <dgm:cxn modelId="{3D20F554-CBA8-465F-9588-D349A8B6C2B5}" type="presParOf" srcId="{AAE7A1E6-6847-453D-B55B-8A82BF138C1D}" destId="{F58DA8FE-EFB9-4530-918F-818E14E3255D}" srcOrd="14" destOrd="0" presId="urn:microsoft.com/office/officeart/2005/8/layout/vList5"/>
    <dgm:cxn modelId="{D422D14A-DAB3-4215-8144-493A26CB2F62}" type="presParOf" srcId="{F58DA8FE-EFB9-4530-918F-818E14E3255D}" destId="{1427F1A2-C223-4BD1-844F-D4DB0024A06B}" srcOrd="0" destOrd="0" presId="urn:microsoft.com/office/officeart/2005/8/layout/vList5"/>
    <dgm:cxn modelId="{325286D7-3010-447A-8C81-F8B065F2F826}" type="presParOf" srcId="{F58DA8FE-EFB9-4530-918F-818E14E3255D}" destId="{EB6117B9-D24E-4CA7-B949-9B99B2032A73}" srcOrd="1" destOrd="0" presId="urn:microsoft.com/office/officeart/2005/8/layout/vList5"/>
    <dgm:cxn modelId="{BC41BEC1-18A4-4E23-A490-34B1586EF117}" type="presParOf" srcId="{AAE7A1E6-6847-453D-B55B-8A82BF138C1D}" destId="{085FC82E-CB1B-4064-BC51-130746308CB8}" srcOrd="15" destOrd="0" presId="urn:microsoft.com/office/officeart/2005/8/layout/vList5"/>
    <dgm:cxn modelId="{BC7612A4-4489-4B63-AD1A-9FB819B689DB}" type="presParOf" srcId="{AAE7A1E6-6847-453D-B55B-8A82BF138C1D}" destId="{2003216A-3988-4A1A-A92F-963A0F032682}" srcOrd="16" destOrd="0" presId="urn:microsoft.com/office/officeart/2005/8/layout/vList5"/>
    <dgm:cxn modelId="{7D0606BB-1F6A-4A78-82AF-A167B006063E}" type="presParOf" srcId="{2003216A-3988-4A1A-A92F-963A0F032682}" destId="{0F7915A8-2A25-4F7E-93BD-0EE872139516}" srcOrd="0" destOrd="0" presId="urn:microsoft.com/office/officeart/2005/8/layout/vList5"/>
    <dgm:cxn modelId="{C198D4E5-7AED-45BD-9EA2-41567873983D}" type="presParOf" srcId="{2003216A-3988-4A1A-A92F-963A0F032682}" destId="{0B233507-0F93-4126-9EC1-723BDE2DAD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3600" dirty="0" smtClean="0"/>
            <a:t>1</a:t>
          </a:r>
          <a:endParaRPr lang="en-US" sz="36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3600" smtClean="0"/>
            <a:t>2</a:t>
          </a:r>
          <a:endParaRPr lang="en-US" sz="36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b="0" i="0" dirty="0" smtClean="0"/>
            <a:t>Unix: UNIX SOLARIS</a:t>
          </a:r>
          <a:endParaRPr lang="en-US" sz="240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000" dirty="0" smtClean="0">
              <a:effectLst/>
            </a:rPr>
            <a:t>Windows Server NET, 2003, 2008, 2012</a:t>
          </a:r>
          <a:endParaRPr lang="en-US" sz="2000" dirty="0">
            <a:effectLst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5A390320-4409-42C6-AA76-C9968FF3CD33}">
      <dgm:prSet phldrT="[Text]" custT="1"/>
      <dgm:spPr/>
      <dgm:t>
        <a:bodyPr/>
        <a:lstStyle/>
        <a:p>
          <a:r>
            <a:rPr lang="en-US" sz="3600" dirty="0" smtClean="0"/>
            <a:t>3</a:t>
          </a:r>
          <a:endParaRPr lang="en-US" sz="3600" dirty="0"/>
        </a:p>
      </dgm:t>
    </dgm:pt>
    <dgm:pt modelId="{663CE103-C50F-4604-B0F9-B739F849D53C}" type="par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FE46B2BE-6643-4A1A-A368-78913532D79C}" type="sibTrans" cxnId="{AFA93ECF-6EB0-4041-A6C8-5FDEB97D4A4E}">
      <dgm:prSet/>
      <dgm:spPr/>
      <dgm:t>
        <a:bodyPr/>
        <a:lstStyle/>
        <a:p>
          <a:pPr rtl="1"/>
          <a:endParaRPr lang="ar-EG"/>
        </a:p>
      </dgm:t>
    </dgm:pt>
    <dgm:pt modelId="{674AC806-A288-4D63-AD65-3A2991AAA6C3}">
      <dgm:prSet phldrT="[Text]" custT="1"/>
      <dgm:spPr/>
      <dgm:t>
        <a:bodyPr/>
        <a:lstStyle/>
        <a:p>
          <a:r>
            <a:rPr lang="en-US" sz="2400" b="0" i="0" dirty="0" smtClean="0"/>
            <a:t>Linux: Fedora , SUSE,   </a:t>
          </a:r>
          <a:endParaRPr lang="en-US" sz="2400" dirty="0">
            <a:effectLst/>
          </a:endParaRPr>
        </a:p>
      </dgm:t>
    </dgm:pt>
    <dgm:pt modelId="{5BBA4496-BA1C-4899-9C8B-46B75C64464B}" type="par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391331A3-E268-4B5A-9255-1BEABEFFF437}" type="sibTrans" cxnId="{BC89DEF1-963A-4229-BB02-EFE390B7EDC3}">
      <dgm:prSet/>
      <dgm:spPr/>
      <dgm:t>
        <a:bodyPr/>
        <a:lstStyle/>
        <a:p>
          <a:pPr rtl="1"/>
          <a:endParaRPr lang="ar-EG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6888EA94-B586-450C-8DC1-ADB40CBABFB3}" type="pres">
      <dgm:prSet presAssocID="{5A390320-4409-42C6-AA76-C9968FF3CD33}" presName="linNode" presStyleCnt="0"/>
      <dgm:spPr/>
    </dgm:pt>
    <dgm:pt modelId="{7AF1ED7B-D126-4960-9265-3E3CA6957D79}" type="pres">
      <dgm:prSet presAssocID="{5A390320-4409-42C6-AA76-C9968FF3CD33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EG"/>
        </a:p>
      </dgm:t>
    </dgm:pt>
    <dgm:pt modelId="{CC215C7A-14A7-4B1A-AC1A-F2E310664794}" type="pres">
      <dgm:prSet presAssocID="{5A390320-4409-42C6-AA76-C9968FF3CD33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EG"/>
        </a:p>
      </dgm:t>
    </dgm:pt>
  </dgm:ptLst>
  <dgm:cxnLst>
    <dgm:cxn modelId="{BC89DEF1-963A-4229-BB02-EFE390B7EDC3}" srcId="{5A390320-4409-42C6-AA76-C9968FF3CD33}" destId="{674AC806-A288-4D63-AD65-3A2991AAA6C3}" srcOrd="0" destOrd="0" parTransId="{5BBA4496-BA1C-4899-9C8B-46B75C64464B}" sibTransId="{391331A3-E268-4B5A-9255-1BEABEFFF437}"/>
    <dgm:cxn modelId="{8151C620-2589-4D60-B1E0-613F33ABC4B3}" type="presOf" srcId="{AA046201-5C4D-445E-BF0B-5C6D2B0A1945}" destId="{C04276DC-EE64-470A-B8BC-09067B8045FA}" srcOrd="0" destOrd="0" presId="urn:microsoft.com/office/officeart/2005/8/layout/vList5"/>
    <dgm:cxn modelId="{AFA93ECF-6EB0-4041-A6C8-5FDEB97D4A4E}" srcId="{F6FEADD9-F67D-41F5-BA4C-3C84956E7F46}" destId="{5A390320-4409-42C6-AA76-C9968FF3CD33}" srcOrd="2" destOrd="0" parTransId="{663CE103-C50F-4604-B0F9-B739F849D53C}" sibTransId="{FE46B2BE-6643-4A1A-A368-78913532D79C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3AA3F24-C737-4EAA-9208-0CCE2D544653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AEB0C6CC-7373-4F0F-AE1E-B35042C1ED39}" type="presOf" srcId="{1E4D3931-0DBD-4211-A24A-6AF364284B1E}" destId="{D54B1729-BC98-42C1-9C6C-D65DCBA4358F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D701A7A-AA72-4D24-A558-9408ED9ED10A}" type="presOf" srcId="{5A390320-4409-42C6-AA76-C9968FF3CD33}" destId="{7AF1ED7B-D126-4960-9265-3E3CA6957D79}" srcOrd="0" destOrd="0" presId="urn:microsoft.com/office/officeart/2005/8/layout/vList5"/>
    <dgm:cxn modelId="{8A7E3890-9178-4303-A0D1-F0B654C68E5F}" type="presOf" srcId="{F6FEADD9-F67D-41F5-BA4C-3C84956E7F46}" destId="{AAE7A1E6-6847-453D-B55B-8A82BF138C1D}" srcOrd="0" destOrd="0" presId="urn:microsoft.com/office/officeart/2005/8/layout/vList5"/>
    <dgm:cxn modelId="{D37BB0CE-3441-4246-94AC-5E4C654153C2}" type="presOf" srcId="{C59269D0-92A5-481C-BA64-727AFB0DD545}" destId="{B37A5355-225B-4C6F-AED7-6C620F99EECC}" srcOrd="0" destOrd="0" presId="urn:microsoft.com/office/officeart/2005/8/layout/vList5"/>
    <dgm:cxn modelId="{C583BA58-6004-4881-8C55-086E4318BE19}" type="presOf" srcId="{674AC806-A288-4D63-AD65-3A2991AAA6C3}" destId="{CC215C7A-14A7-4B1A-AC1A-F2E310664794}" srcOrd="0" destOrd="0" presId="urn:microsoft.com/office/officeart/2005/8/layout/vList5"/>
    <dgm:cxn modelId="{4BE9A232-096E-4653-91A6-1450D4954203}" type="presParOf" srcId="{AAE7A1E6-6847-453D-B55B-8A82BF138C1D}" destId="{C4407577-18A2-46E0-8805-2838042EB67A}" srcOrd="0" destOrd="0" presId="urn:microsoft.com/office/officeart/2005/8/layout/vList5"/>
    <dgm:cxn modelId="{BCCA2DE6-EC1A-4627-843F-2B967674A06F}" type="presParOf" srcId="{C4407577-18A2-46E0-8805-2838042EB67A}" destId="{7E429971-BC57-430F-BB25-C0574E5E39E3}" srcOrd="0" destOrd="0" presId="urn:microsoft.com/office/officeart/2005/8/layout/vList5"/>
    <dgm:cxn modelId="{FA1D85E1-B483-49E3-AD0E-ED701DCE2B27}" type="presParOf" srcId="{C4407577-18A2-46E0-8805-2838042EB67A}" destId="{D54B1729-BC98-42C1-9C6C-D65DCBA4358F}" srcOrd="1" destOrd="0" presId="urn:microsoft.com/office/officeart/2005/8/layout/vList5"/>
    <dgm:cxn modelId="{5611C268-C067-4A1F-A057-66DCC61731F6}" type="presParOf" srcId="{AAE7A1E6-6847-453D-B55B-8A82BF138C1D}" destId="{AB8574CC-D4F2-4555-AEE3-F4EE58B11D03}" srcOrd="1" destOrd="0" presId="urn:microsoft.com/office/officeart/2005/8/layout/vList5"/>
    <dgm:cxn modelId="{D1070429-E94D-4384-8D86-F7324B07C468}" type="presParOf" srcId="{AAE7A1E6-6847-453D-B55B-8A82BF138C1D}" destId="{85B8F607-FDD8-476A-ADBE-E1250824F294}" srcOrd="2" destOrd="0" presId="urn:microsoft.com/office/officeart/2005/8/layout/vList5"/>
    <dgm:cxn modelId="{A07702A7-DCAE-4A54-9C53-4FD99A940055}" type="presParOf" srcId="{85B8F607-FDD8-476A-ADBE-E1250824F294}" destId="{C04276DC-EE64-470A-B8BC-09067B8045FA}" srcOrd="0" destOrd="0" presId="urn:microsoft.com/office/officeart/2005/8/layout/vList5"/>
    <dgm:cxn modelId="{5D9C148F-6B78-4D59-A5E9-87DE6993B462}" type="presParOf" srcId="{85B8F607-FDD8-476A-ADBE-E1250824F294}" destId="{B37A5355-225B-4C6F-AED7-6C620F99EECC}" srcOrd="1" destOrd="0" presId="urn:microsoft.com/office/officeart/2005/8/layout/vList5"/>
    <dgm:cxn modelId="{34343359-2C68-446B-9E5D-74FE72465C9A}" type="presParOf" srcId="{AAE7A1E6-6847-453D-B55B-8A82BF138C1D}" destId="{5ACAA866-A8A8-4183-97B5-CEEAB1525C60}" srcOrd="3" destOrd="0" presId="urn:microsoft.com/office/officeart/2005/8/layout/vList5"/>
    <dgm:cxn modelId="{9F466317-AE09-45CE-90C8-DCC440EEEDA9}" type="presParOf" srcId="{AAE7A1E6-6847-453D-B55B-8A82BF138C1D}" destId="{6888EA94-B586-450C-8DC1-ADB40CBABFB3}" srcOrd="4" destOrd="0" presId="urn:microsoft.com/office/officeart/2005/8/layout/vList5"/>
    <dgm:cxn modelId="{2E5F0718-4261-4500-A642-CF74761D0BDC}" type="presParOf" srcId="{6888EA94-B586-450C-8DC1-ADB40CBABFB3}" destId="{7AF1ED7B-D126-4960-9265-3E3CA6957D79}" srcOrd="0" destOrd="0" presId="urn:microsoft.com/office/officeart/2005/8/layout/vList5"/>
    <dgm:cxn modelId="{EAEA606B-2F9B-4211-B704-3967AD5EE5FA}" type="presParOf" srcId="{6888EA94-B586-450C-8DC1-ADB40CBABFB3}" destId="{CC215C7A-14A7-4B1A-AC1A-F2E3106647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417907" y="-2287953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Hardware Components</a:t>
          </a:r>
          <a:endParaRPr lang="en-US" sz="2400" kern="1200" dirty="0">
            <a:effectLst/>
          </a:endParaRPr>
        </a:p>
      </dsp:txBody>
      <dsp:txXfrm rot="-5400000">
        <a:off x="1085603" y="44351"/>
        <a:ext cx="5010287" cy="345678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21202" y="21093"/>
        <a:ext cx="1043306" cy="389911"/>
      </dsp:txXfrm>
    </dsp:sp>
    <dsp:sp modelId="{B37A5355-225B-4C6F-AED7-6C620F99EECC}">
      <dsp:nvSpPr>
        <dsp:cNvPr id="0" name=""/>
        <dsp:cNvSpPr/>
      </dsp:nvSpPr>
      <dsp:spPr>
        <a:xfrm rot="5400000">
          <a:off x="3417907" y="-1834251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1339606"/>
            <a:satOff val="-1724"/>
            <a:lumOff val="-13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39606"/>
              <a:satOff val="-1724"/>
              <a:lumOff val="-1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Ports</a:t>
          </a:r>
          <a:endParaRPr lang="en-US" sz="2400" kern="1200" dirty="0">
            <a:effectLst/>
          </a:endParaRPr>
        </a:p>
      </dsp:txBody>
      <dsp:txXfrm rot="-5400000">
        <a:off x="1085603" y="498053"/>
        <a:ext cx="5010287" cy="345678"/>
      </dsp:txXfrm>
    </dsp:sp>
    <dsp:sp modelId="{C04276DC-EE64-470A-B8BC-09067B8045FA}">
      <dsp:nvSpPr>
        <dsp:cNvPr id="0" name=""/>
        <dsp:cNvSpPr/>
      </dsp:nvSpPr>
      <dsp:spPr>
        <a:xfrm>
          <a:off x="109" y="454843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2</a:t>
          </a:r>
          <a:endParaRPr lang="en-US" sz="3600" kern="1200" dirty="0"/>
        </a:p>
      </dsp:txBody>
      <dsp:txXfrm>
        <a:off x="21202" y="475936"/>
        <a:ext cx="1043306" cy="389911"/>
      </dsp:txXfrm>
    </dsp:sp>
    <dsp:sp modelId="{CC215C7A-14A7-4B1A-AC1A-F2E310664794}">
      <dsp:nvSpPr>
        <dsp:cNvPr id="0" name=""/>
        <dsp:cNvSpPr/>
      </dsp:nvSpPr>
      <dsp:spPr>
        <a:xfrm rot="5400000">
          <a:off x="3417907" y="-1380548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Rack</a:t>
          </a:r>
          <a:endParaRPr lang="en-US" sz="2400" kern="1200" dirty="0">
            <a:effectLst/>
          </a:endParaRPr>
        </a:p>
      </dsp:txBody>
      <dsp:txXfrm rot="-5400000">
        <a:off x="1085603" y="951756"/>
        <a:ext cx="5010287" cy="345678"/>
      </dsp:txXfrm>
    </dsp:sp>
    <dsp:sp modelId="{7AF1ED7B-D126-4960-9265-3E3CA6957D79}">
      <dsp:nvSpPr>
        <dsp:cNvPr id="0" name=""/>
        <dsp:cNvSpPr/>
      </dsp:nvSpPr>
      <dsp:spPr>
        <a:xfrm>
          <a:off x="109" y="908546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21202" y="929639"/>
        <a:ext cx="1043306" cy="389911"/>
      </dsp:txXfrm>
    </dsp:sp>
    <dsp:sp modelId="{C7C3E6FD-D83F-4BDA-907E-B5EE041DA931}">
      <dsp:nvSpPr>
        <dsp:cNvPr id="0" name=""/>
        <dsp:cNvSpPr/>
      </dsp:nvSpPr>
      <dsp:spPr>
        <a:xfrm rot="5400000">
          <a:off x="3417907" y="-926846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4018819"/>
            <a:satOff val="-5172"/>
            <a:lumOff val="-40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018819"/>
              <a:satOff val="-5172"/>
              <a:lumOff val="-4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Heat</a:t>
          </a:r>
          <a:endParaRPr lang="en-US" sz="2400" kern="1200" dirty="0">
            <a:effectLst/>
          </a:endParaRPr>
        </a:p>
      </dsp:txBody>
      <dsp:txXfrm rot="-5400000">
        <a:off x="1085603" y="1405458"/>
        <a:ext cx="5010287" cy="345678"/>
      </dsp:txXfrm>
    </dsp:sp>
    <dsp:sp modelId="{F5034101-5B7D-4FE7-B47A-5A48CF39606B}">
      <dsp:nvSpPr>
        <dsp:cNvPr id="0" name=""/>
        <dsp:cNvSpPr/>
      </dsp:nvSpPr>
      <dsp:spPr>
        <a:xfrm>
          <a:off x="109" y="1362248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>
        <a:off x="21202" y="1383341"/>
        <a:ext cx="1043306" cy="389911"/>
      </dsp:txXfrm>
    </dsp:sp>
    <dsp:sp modelId="{60FD8F76-532F-44E9-A689-AE1B3F1C130C}">
      <dsp:nvSpPr>
        <dsp:cNvPr id="0" name=""/>
        <dsp:cNvSpPr/>
      </dsp:nvSpPr>
      <dsp:spPr>
        <a:xfrm rot="5400000">
          <a:off x="3417907" y="-473143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Additional server</a:t>
          </a:r>
          <a:endParaRPr lang="en-US" sz="2400" kern="1200" dirty="0">
            <a:effectLst/>
          </a:endParaRPr>
        </a:p>
      </dsp:txBody>
      <dsp:txXfrm rot="-5400000">
        <a:off x="1085603" y="1859161"/>
        <a:ext cx="5010287" cy="345678"/>
      </dsp:txXfrm>
    </dsp:sp>
    <dsp:sp modelId="{F00C2A26-0D1B-4BA0-B68A-64EDE71877F1}">
      <dsp:nvSpPr>
        <dsp:cNvPr id="0" name=""/>
        <dsp:cNvSpPr/>
      </dsp:nvSpPr>
      <dsp:spPr>
        <a:xfrm>
          <a:off x="109" y="1815951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5</a:t>
          </a:r>
          <a:endParaRPr lang="en-US" sz="3600" kern="1200" dirty="0"/>
        </a:p>
      </dsp:txBody>
      <dsp:txXfrm>
        <a:off x="21202" y="1837044"/>
        <a:ext cx="1043306" cy="389911"/>
      </dsp:txXfrm>
    </dsp:sp>
    <dsp:sp modelId="{AF742CD2-B634-4FBD-8E8C-21BA9F9287F4}">
      <dsp:nvSpPr>
        <dsp:cNvPr id="0" name=""/>
        <dsp:cNvSpPr/>
      </dsp:nvSpPr>
      <dsp:spPr>
        <a:xfrm rot="5400000">
          <a:off x="3417907" y="-19441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6698031"/>
            <a:satOff val="-8621"/>
            <a:lumOff val="-67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698031"/>
              <a:satOff val="-8621"/>
              <a:lumOff val="-6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Mail Server</a:t>
          </a:r>
          <a:endParaRPr lang="en-US" sz="2400" kern="1200" dirty="0">
            <a:effectLst/>
          </a:endParaRPr>
        </a:p>
      </dsp:txBody>
      <dsp:txXfrm rot="-5400000">
        <a:off x="1085603" y="2312863"/>
        <a:ext cx="5010287" cy="345678"/>
      </dsp:txXfrm>
    </dsp:sp>
    <dsp:sp modelId="{E921BF30-5B0B-41A4-BA83-306CD72D1E26}">
      <dsp:nvSpPr>
        <dsp:cNvPr id="0" name=""/>
        <dsp:cNvSpPr/>
      </dsp:nvSpPr>
      <dsp:spPr>
        <a:xfrm>
          <a:off x="109" y="2269653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6</a:t>
          </a:r>
          <a:endParaRPr lang="en-US" sz="3600" kern="1200" dirty="0"/>
        </a:p>
      </dsp:txBody>
      <dsp:txXfrm>
        <a:off x="21202" y="2290746"/>
        <a:ext cx="1043306" cy="389911"/>
      </dsp:txXfrm>
    </dsp:sp>
    <dsp:sp modelId="{0DB830B4-8202-485C-8A96-DCCA904B7C6D}">
      <dsp:nvSpPr>
        <dsp:cNvPr id="0" name=""/>
        <dsp:cNvSpPr/>
      </dsp:nvSpPr>
      <dsp:spPr>
        <a:xfrm rot="5400000">
          <a:off x="3417907" y="434261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/>
            </a:rPr>
            <a:t>Full Remote Access </a:t>
          </a:r>
          <a:endParaRPr lang="en-US" sz="2400" kern="1200" dirty="0">
            <a:effectLst/>
          </a:endParaRPr>
        </a:p>
      </dsp:txBody>
      <dsp:txXfrm rot="-5400000">
        <a:off x="1085603" y="2766565"/>
        <a:ext cx="5010287" cy="345678"/>
      </dsp:txXfrm>
    </dsp:sp>
    <dsp:sp modelId="{23393CBA-766F-4187-872D-78DBDE96D225}">
      <dsp:nvSpPr>
        <dsp:cNvPr id="0" name=""/>
        <dsp:cNvSpPr/>
      </dsp:nvSpPr>
      <dsp:spPr>
        <a:xfrm>
          <a:off x="109" y="2723356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7</a:t>
          </a:r>
          <a:endParaRPr lang="en-US" sz="3600" kern="1200" dirty="0"/>
        </a:p>
      </dsp:txBody>
      <dsp:txXfrm>
        <a:off x="21202" y="2744449"/>
        <a:ext cx="1043306" cy="389911"/>
      </dsp:txXfrm>
    </dsp:sp>
    <dsp:sp modelId="{EB6117B9-D24E-4CA7-B949-9B99B2032A73}">
      <dsp:nvSpPr>
        <dsp:cNvPr id="0" name=""/>
        <dsp:cNvSpPr/>
      </dsp:nvSpPr>
      <dsp:spPr>
        <a:xfrm rot="5400000">
          <a:off x="3417907" y="887963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9377244"/>
            <a:satOff val="-12069"/>
            <a:lumOff val="-94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377244"/>
              <a:satOff val="-12069"/>
              <a:lumOff val="-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Centralization work</a:t>
          </a:r>
          <a:endParaRPr lang="en-US" sz="2400" kern="1200" dirty="0">
            <a:effectLst/>
          </a:endParaRPr>
        </a:p>
      </dsp:txBody>
      <dsp:txXfrm rot="-5400000">
        <a:off x="1085603" y="3220267"/>
        <a:ext cx="5010287" cy="345678"/>
      </dsp:txXfrm>
    </dsp:sp>
    <dsp:sp modelId="{1427F1A2-C223-4BD1-844F-D4DB0024A06B}">
      <dsp:nvSpPr>
        <dsp:cNvPr id="0" name=""/>
        <dsp:cNvSpPr/>
      </dsp:nvSpPr>
      <dsp:spPr>
        <a:xfrm>
          <a:off x="109" y="3177058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8</a:t>
          </a:r>
          <a:endParaRPr lang="en-US" sz="3600" kern="1200" dirty="0"/>
        </a:p>
      </dsp:txBody>
      <dsp:txXfrm>
        <a:off x="21202" y="3198151"/>
        <a:ext cx="1043306" cy="389911"/>
      </dsp:txXfrm>
    </dsp:sp>
    <dsp:sp modelId="{0B233507-0F93-4126-9EC1-723BDE2DAD6D}">
      <dsp:nvSpPr>
        <dsp:cNvPr id="0" name=""/>
        <dsp:cNvSpPr/>
      </dsp:nvSpPr>
      <dsp:spPr>
        <a:xfrm rot="5400000">
          <a:off x="3417907" y="1341666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/>
            </a:rPr>
            <a:t>Group Network</a:t>
          </a:r>
          <a:endParaRPr lang="en-US" sz="2400" kern="1200" dirty="0">
            <a:effectLst/>
          </a:endParaRPr>
        </a:p>
      </dsp:txBody>
      <dsp:txXfrm rot="-5400000">
        <a:off x="1085603" y="3673970"/>
        <a:ext cx="5010287" cy="345678"/>
      </dsp:txXfrm>
    </dsp:sp>
    <dsp:sp modelId="{0F7915A8-2A25-4F7E-93BD-0EE872139516}">
      <dsp:nvSpPr>
        <dsp:cNvPr id="0" name=""/>
        <dsp:cNvSpPr/>
      </dsp:nvSpPr>
      <dsp:spPr>
        <a:xfrm>
          <a:off x="109" y="3630761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9</a:t>
          </a:r>
          <a:endParaRPr lang="en-US" sz="3600" kern="1200" dirty="0"/>
        </a:p>
      </dsp:txBody>
      <dsp:txXfrm>
        <a:off x="21202" y="3651854"/>
        <a:ext cx="1043306" cy="389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522981" y="-2981230"/>
          <a:ext cx="624681" cy="67468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i="0" kern="1200" dirty="0" smtClean="0"/>
            <a:t>File and Network security</a:t>
          </a:r>
          <a:endParaRPr lang="en-US" sz="2400" kern="1200" dirty="0">
            <a:effectLst/>
          </a:endParaRPr>
        </a:p>
      </dsp:txBody>
      <dsp:txXfrm rot="-5400000">
        <a:off x="1461880" y="79871"/>
        <a:ext cx="6746884" cy="624681"/>
      </dsp:txXfrm>
    </dsp:sp>
    <dsp:sp modelId="{7E429971-BC57-430F-BB25-C0574E5E39E3}">
      <dsp:nvSpPr>
        <dsp:cNvPr id="0" name=""/>
        <dsp:cNvSpPr/>
      </dsp:nvSpPr>
      <dsp:spPr>
        <a:xfrm>
          <a:off x="147" y="0"/>
          <a:ext cx="1461731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38265" y="38118"/>
        <a:ext cx="1385495" cy="704615"/>
      </dsp:txXfrm>
    </dsp:sp>
    <dsp:sp modelId="{B37A5355-225B-4C6F-AED7-6C620F99EECC}">
      <dsp:nvSpPr>
        <dsp:cNvPr id="0" name=""/>
        <dsp:cNvSpPr/>
      </dsp:nvSpPr>
      <dsp:spPr>
        <a:xfrm rot="5400000">
          <a:off x="4522981" y="-2161336"/>
          <a:ext cx="624681" cy="6746884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i="0" kern="1200" dirty="0" smtClean="0"/>
            <a:t>Increased reliability </a:t>
          </a:r>
          <a:endParaRPr lang="en-US" sz="2400" kern="1200" dirty="0">
            <a:effectLst/>
          </a:endParaRPr>
        </a:p>
      </dsp:txBody>
      <dsp:txXfrm rot="-5400000">
        <a:off x="1461880" y="899765"/>
        <a:ext cx="6746884" cy="624681"/>
      </dsp:txXfrm>
    </dsp:sp>
    <dsp:sp modelId="{C04276DC-EE64-470A-B8BC-09067B8045FA}">
      <dsp:nvSpPr>
        <dsp:cNvPr id="0" name=""/>
        <dsp:cNvSpPr/>
      </dsp:nvSpPr>
      <dsp:spPr>
        <a:xfrm>
          <a:off x="147" y="821680"/>
          <a:ext cx="1461731" cy="780851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2</a:t>
          </a:r>
          <a:endParaRPr lang="en-US" sz="3600" kern="1200" dirty="0"/>
        </a:p>
      </dsp:txBody>
      <dsp:txXfrm>
        <a:off x="38265" y="859798"/>
        <a:ext cx="1385495" cy="704615"/>
      </dsp:txXfrm>
    </dsp:sp>
    <dsp:sp modelId="{CC215C7A-14A7-4B1A-AC1A-F2E310664794}">
      <dsp:nvSpPr>
        <dsp:cNvPr id="0" name=""/>
        <dsp:cNvSpPr/>
      </dsp:nvSpPr>
      <dsp:spPr>
        <a:xfrm rot="5400000">
          <a:off x="4522981" y="-1341442"/>
          <a:ext cx="624681" cy="6746884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i="0" kern="1200" dirty="0" smtClean="0"/>
            <a:t>decreased workflow interruptions</a:t>
          </a:r>
          <a:endParaRPr lang="en-US" sz="2400" kern="1200" dirty="0">
            <a:effectLst/>
          </a:endParaRPr>
        </a:p>
      </dsp:txBody>
      <dsp:txXfrm rot="-5400000">
        <a:off x="1461880" y="1719659"/>
        <a:ext cx="6746884" cy="624681"/>
      </dsp:txXfrm>
    </dsp:sp>
    <dsp:sp modelId="{7AF1ED7B-D126-4960-9265-3E3CA6957D79}">
      <dsp:nvSpPr>
        <dsp:cNvPr id="0" name=""/>
        <dsp:cNvSpPr/>
      </dsp:nvSpPr>
      <dsp:spPr>
        <a:xfrm>
          <a:off x="147" y="1641574"/>
          <a:ext cx="1461731" cy="78085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38265" y="1679692"/>
        <a:ext cx="1385495" cy="704615"/>
      </dsp:txXfrm>
    </dsp:sp>
    <dsp:sp modelId="{C7C3E6FD-D83F-4BDA-907E-B5EE041DA931}">
      <dsp:nvSpPr>
        <dsp:cNvPr id="0" name=""/>
        <dsp:cNvSpPr/>
      </dsp:nvSpPr>
      <dsp:spPr>
        <a:xfrm rot="5400000">
          <a:off x="4522981" y="-521548"/>
          <a:ext cx="624681" cy="6746884"/>
        </a:xfrm>
        <a:prstGeom prst="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i="0" kern="1200" dirty="0" smtClean="0"/>
            <a:t>Centralized data storage and shared resources</a:t>
          </a:r>
          <a:endParaRPr lang="en-US" sz="2400" kern="1200" dirty="0">
            <a:effectLst/>
          </a:endParaRPr>
        </a:p>
      </dsp:txBody>
      <dsp:txXfrm rot="-5400000">
        <a:off x="1461880" y="2539553"/>
        <a:ext cx="6746884" cy="624681"/>
      </dsp:txXfrm>
    </dsp:sp>
    <dsp:sp modelId="{F5034101-5B7D-4FE7-B47A-5A48CF39606B}">
      <dsp:nvSpPr>
        <dsp:cNvPr id="0" name=""/>
        <dsp:cNvSpPr/>
      </dsp:nvSpPr>
      <dsp:spPr>
        <a:xfrm>
          <a:off x="147" y="2461468"/>
          <a:ext cx="1461731" cy="78085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>
        <a:off x="38265" y="2499586"/>
        <a:ext cx="1385495" cy="704615"/>
      </dsp:txXfrm>
    </dsp:sp>
    <dsp:sp modelId="{60FD8F76-532F-44E9-A689-AE1B3F1C130C}">
      <dsp:nvSpPr>
        <dsp:cNvPr id="0" name=""/>
        <dsp:cNvSpPr/>
      </dsp:nvSpPr>
      <dsp:spPr>
        <a:xfrm rot="5400000">
          <a:off x="4522981" y="298345"/>
          <a:ext cx="624681" cy="6746884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i="0" kern="1200" dirty="0" smtClean="0"/>
            <a:t>Virus Management</a:t>
          </a:r>
          <a:endParaRPr lang="en-US" sz="2400" kern="1200" dirty="0">
            <a:effectLst/>
          </a:endParaRPr>
        </a:p>
      </dsp:txBody>
      <dsp:txXfrm rot="-5400000">
        <a:off x="1461880" y="3359446"/>
        <a:ext cx="6746884" cy="624681"/>
      </dsp:txXfrm>
    </dsp:sp>
    <dsp:sp modelId="{F00C2A26-0D1B-4BA0-B68A-64EDE71877F1}">
      <dsp:nvSpPr>
        <dsp:cNvPr id="0" name=""/>
        <dsp:cNvSpPr/>
      </dsp:nvSpPr>
      <dsp:spPr>
        <a:xfrm>
          <a:off x="147" y="3281362"/>
          <a:ext cx="1461731" cy="78085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5</a:t>
          </a:r>
          <a:endParaRPr lang="en-US" sz="3600" kern="1200" dirty="0"/>
        </a:p>
      </dsp:txBody>
      <dsp:txXfrm>
        <a:off x="38265" y="3319480"/>
        <a:ext cx="1385495" cy="70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78405" y="-2112932"/>
          <a:ext cx="624681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HP SERVER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79871"/>
        <a:ext cx="5010287" cy="624681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780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38227" y="38118"/>
        <a:ext cx="1009256" cy="704615"/>
      </dsp:txXfrm>
    </dsp:sp>
    <dsp:sp modelId="{B37A5355-225B-4C6F-AED7-6C620F99EECC}">
      <dsp:nvSpPr>
        <dsp:cNvPr id="0" name=""/>
        <dsp:cNvSpPr/>
      </dsp:nvSpPr>
      <dsp:spPr>
        <a:xfrm rot="5400000">
          <a:off x="3278405" y="-1293037"/>
          <a:ext cx="624681" cy="5010287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DELL SERVER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899766"/>
        <a:ext cx="5010287" cy="624681"/>
      </dsp:txXfrm>
    </dsp:sp>
    <dsp:sp modelId="{C04276DC-EE64-470A-B8BC-09067B8045FA}">
      <dsp:nvSpPr>
        <dsp:cNvPr id="0" name=""/>
        <dsp:cNvSpPr/>
      </dsp:nvSpPr>
      <dsp:spPr>
        <a:xfrm>
          <a:off x="109" y="821680"/>
          <a:ext cx="1085492" cy="780851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38227" y="859798"/>
        <a:ext cx="1009256" cy="704615"/>
      </dsp:txXfrm>
    </dsp:sp>
    <dsp:sp modelId="{C7C3E6FD-D83F-4BDA-907E-B5EE041DA931}">
      <dsp:nvSpPr>
        <dsp:cNvPr id="0" name=""/>
        <dsp:cNvSpPr/>
      </dsp:nvSpPr>
      <dsp:spPr>
        <a:xfrm rot="5400000">
          <a:off x="3278405" y="-473143"/>
          <a:ext cx="624681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i="0" kern="1200" dirty="0" smtClean="0"/>
            <a:t>Fujitsu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719660"/>
        <a:ext cx="5010287" cy="624681"/>
      </dsp:txXfrm>
    </dsp:sp>
    <dsp:sp modelId="{F5034101-5B7D-4FE7-B47A-5A48CF39606B}">
      <dsp:nvSpPr>
        <dsp:cNvPr id="0" name=""/>
        <dsp:cNvSpPr/>
      </dsp:nvSpPr>
      <dsp:spPr>
        <a:xfrm>
          <a:off x="109" y="1641574"/>
          <a:ext cx="1085492" cy="78085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38227" y="1679692"/>
        <a:ext cx="1009256" cy="704615"/>
      </dsp:txXfrm>
    </dsp:sp>
    <dsp:sp modelId="{81E99519-E54B-4DE0-BB0D-B8C243D8BCE1}">
      <dsp:nvSpPr>
        <dsp:cNvPr id="0" name=""/>
        <dsp:cNvSpPr/>
      </dsp:nvSpPr>
      <dsp:spPr>
        <a:xfrm rot="5400000">
          <a:off x="3278405" y="346750"/>
          <a:ext cx="624681" cy="5010287"/>
        </a:xfrm>
        <a:prstGeom prst="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i="0" kern="1200" dirty="0" smtClean="0"/>
            <a:t>Lenovo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2539553"/>
        <a:ext cx="5010287" cy="624681"/>
      </dsp:txXfrm>
    </dsp:sp>
    <dsp:sp modelId="{EF3373D7-CFB6-4963-B192-F27CFFF1ACF3}">
      <dsp:nvSpPr>
        <dsp:cNvPr id="0" name=""/>
        <dsp:cNvSpPr/>
      </dsp:nvSpPr>
      <dsp:spPr>
        <a:xfrm>
          <a:off x="109" y="2461468"/>
          <a:ext cx="1085492" cy="780851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4</a:t>
          </a:r>
          <a:endParaRPr lang="en-US" sz="3900" kern="1200" dirty="0"/>
        </a:p>
      </dsp:txBody>
      <dsp:txXfrm>
        <a:off x="38227" y="2499586"/>
        <a:ext cx="1009256" cy="704615"/>
      </dsp:txXfrm>
    </dsp:sp>
    <dsp:sp modelId="{30D8D941-E51D-4E1A-87FA-8753492A95D2}">
      <dsp:nvSpPr>
        <dsp:cNvPr id="0" name=""/>
        <dsp:cNvSpPr/>
      </dsp:nvSpPr>
      <dsp:spPr>
        <a:xfrm rot="5400000">
          <a:off x="3278405" y="1166644"/>
          <a:ext cx="624681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b="0" i="0" kern="1200" dirty="0" smtClean="0"/>
            <a:t>IBM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3359447"/>
        <a:ext cx="5010287" cy="624681"/>
      </dsp:txXfrm>
    </dsp:sp>
    <dsp:sp modelId="{F10FCD87-2F02-4C57-AA67-F4CE43AD157E}">
      <dsp:nvSpPr>
        <dsp:cNvPr id="0" name=""/>
        <dsp:cNvSpPr/>
      </dsp:nvSpPr>
      <dsp:spPr>
        <a:xfrm>
          <a:off x="109" y="3281362"/>
          <a:ext cx="1085492" cy="78085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5</a:t>
          </a:r>
          <a:endParaRPr lang="en-US" sz="3900" kern="1200" dirty="0"/>
        </a:p>
      </dsp:txBody>
      <dsp:txXfrm>
        <a:off x="38227" y="3319480"/>
        <a:ext cx="1009256" cy="704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417907" y="-2287953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DHCP Server</a:t>
          </a:r>
          <a:endParaRPr lang="en-US" sz="2400" kern="1200" dirty="0">
            <a:effectLst/>
          </a:endParaRPr>
        </a:p>
      </dsp:txBody>
      <dsp:txXfrm rot="-5400000">
        <a:off x="1085603" y="44351"/>
        <a:ext cx="5010287" cy="345678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21202" y="21093"/>
        <a:ext cx="1043306" cy="389911"/>
      </dsp:txXfrm>
    </dsp:sp>
    <dsp:sp modelId="{B37A5355-225B-4C6F-AED7-6C620F99EECC}">
      <dsp:nvSpPr>
        <dsp:cNvPr id="0" name=""/>
        <dsp:cNvSpPr/>
      </dsp:nvSpPr>
      <dsp:spPr>
        <a:xfrm rot="5400000">
          <a:off x="3417907" y="-1834251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1339606"/>
            <a:satOff val="-1724"/>
            <a:lumOff val="-13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39606"/>
              <a:satOff val="-1724"/>
              <a:lumOff val="-1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NAT Server</a:t>
          </a:r>
          <a:endParaRPr lang="en-US" sz="2400" kern="1200" dirty="0">
            <a:effectLst/>
          </a:endParaRPr>
        </a:p>
      </dsp:txBody>
      <dsp:txXfrm rot="-5400000">
        <a:off x="1085603" y="498053"/>
        <a:ext cx="5010287" cy="345678"/>
      </dsp:txXfrm>
    </dsp:sp>
    <dsp:sp modelId="{C04276DC-EE64-470A-B8BC-09067B8045FA}">
      <dsp:nvSpPr>
        <dsp:cNvPr id="0" name=""/>
        <dsp:cNvSpPr/>
      </dsp:nvSpPr>
      <dsp:spPr>
        <a:xfrm>
          <a:off x="109" y="454843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2</a:t>
          </a:r>
          <a:endParaRPr lang="en-US" sz="3600" kern="1200" dirty="0"/>
        </a:p>
      </dsp:txBody>
      <dsp:txXfrm>
        <a:off x="21202" y="475936"/>
        <a:ext cx="1043306" cy="389911"/>
      </dsp:txXfrm>
    </dsp:sp>
    <dsp:sp modelId="{CC215C7A-14A7-4B1A-AC1A-F2E310664794}">
      <dsp:nvSpPr>
        <dsp:cNvPr id="0" name=""/>
        <dsp:cNvSpPr/>
      </dsp:nvSpPr>
      <dsp:spPr>
        <a:xfrm rot="5400000">
          <a:off x="3417907" y="-1380548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File Server</a:t>
          </a:r>
          <a:endParaRPr lang="en-US" sz="2400" kern="1200" dirty="0">
            <a:effectLst/>
          </a:endParaRPr>
        </a:p>
      </dsp:txBody>
      <dsp:txXfrm rot="-5400000">
        <a:off x="1085603" y="951756"/>
        <a:ext cx="5010287" cy="345678"/>
      </dsp:txXfrm>
    </dsp:sp>
    <dsp:sp modelId="{7AF1ED7B-D126-4960-9265-3E3CA6957D79}">
      <dsp:nvSpPr>
        <dsp:cNvPr id="0" name=""/>
        <dsp:cNvSpPr/>
      </dsp:nvSpPr>
      <dsp:spPr>
        <a:xfrm>
          <a:off x="109" y="908546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21202" y="929639"/>
        <a:ext cx="1043306" cy="389911"/>
      </dsp:txXfrm>
    </dsp:sp>
    <dsp:sp modelId="{C7C3E6FD-D83F-4BDA-907E-B5EE041DA931}">
      <dsp:nvSpPr>
        <dsp:cNvPr id="0" name=""/>
        <dsp:cNvSpPr/>
      </dsp:nvSpPr>
      <dsp:spPr>
        <a:xfrm rot="5400000">
          <a:off x="3417907" y="-926846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4018819"/>
            <a:satOff val="-5172"/>
            <a:lumOff val="-40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018819"/>
              <a:satOff val="-5172"/>
              <a:lumOff val="-4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Application Server</a:t>
          </a:r>
          <a:endParaRPr lang="en-US" sz="2400" kern="1200" dirty="0">
            <a:effectLst/>
          </a:endParaRPr>
        </a:p>
      </dsp:txBody>
      <dsp:txXfrm rot="-5400000">
        <a:off x="1085603" y="1405458"/>
        <a:ext cx="5010287" cy="345678"/>
      </dsp:txXfrm>
    </dsp:sp>
    <dsp:sp modelId="{F5034101-5B7D-4FE7-B47A-5A48CF39606B}">
      <dsp:nvSpPr>
        <dsp:cNvPr id="0" name=""/>
        <dsp:cNvSpPr/>
      </dsp:nvSpPr>
      <dsp:spPr>
        <a:xfrm>
          <a:off x="109" y="1362248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>
        <a:off x="21202" y="1383341"/>
        <a:ext cx="1043306" cy="389911"/>
      </dsp:txXfrm>
    </dsp:sp>
    <dsp:sp modelId="{60FD8F76-532F-44E9-A689-AE1B3F1C130C}">
      <dsp:nvSpPr>
        <dsp:cNvPr id="0" name=""/>
        <dsp:cNvSpPr/>
      </dsp:nvSpPr>
      <dsp:spPr>
        <a:xfrm rot="5400000">
          <a:off x="3417907" y="-473143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Print Server</a:t>
          </a:r>
          <a:endParaRPr lang="en-US" sz="2400" kern="1200" dirty="0">
            <a:effectLst/>
          </a:endParaRPr>
        </a:p>
      </dsp:txBody>
      <dsp:txXfrm rot="-5400000">
        <a:off x="1085603" y="1859161"/>
        <a:ext cx="5010287" cy="345678"/>
      </dsp:txXfrm>
    </dsp:sp>
    <dsp:sp modelId="{F00C2A26-0D1B-4BA0-B68A-64EDE71877F1}">
      <dsp:nvSpPr>
        <dsp:cNvPr id="0" name=""/>
        <dsp:cNvSpPr/>
      </dsp:nvSpPr>
      <dsp:spPr>
        <a:xfrm>
          <a:off x="109" y="1815951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5</a:t>
          </a:r>
          <a:endParaRPr lang="en-US" sz="3600" kern="1200" dirty="0"/>
        </a:p>
      </dsp:txBody>
      <dsp:txXfrm>
        <a:off x="21202" y="1837044"/>
        <a:ext cx="1043306" cy="389911"/>
      </dsp:txXfrm>
    </dsp:sp>
    <dsp:sp modelId="{AF742CD2-B634-4FBD-8E8C-21BA9F9287F4}">
      <dsp:nvSpPr>
        <dsp:cNvPr id="0" name=""/>
        <dsp:cNvSpPr/>
      </dsp:nvSpPr>
      <dsp:spPr>
        <a:xfrm rot="5400000">
          <a:off x="3417907" y="-19441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6698031"/>
            <a:satOff val="-8621"/>
            <a:lumOff val="-67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698031"/>
              <a:satOff val="-8621"/>
              <a:lumOff val="-6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Mail Server</a:t>
          </a:r>
          <a:endParaRPr lang="en-US" sz="2400" kern="1200" dirty="0">
            <a:effectLst/>
          </a:endParaRPr>
        </a:p>
      </dsp:txBody>
      <dsp:txXfrm rot="-5400000">
        <a:off x="1085603" y="2312863"/>
        <a:ext cx="5010287" cy="345678"/>
      </dsp:txXfrm>
    </dsp:sp>
    <dsp:sp modelId="{E921BF30-5B0B-41A4-BA83-306CD72D1E26}">
      <dsp:nvSpPr>
        <dsp:cNvPr id="0" name=""/>
        <dsp:cNvSpPr/>
      </dsp:nvSpPr>
      <dsp:spPr>
        <a:xfrm>
          <a:off x="109" y="2269653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6</a:t>
          </a:r>
          <a:endParaRPr lang="en-US" sz="3600" kern="1200" dirty="0"/>
        </a:p>
      </dsp:txBody>
      <dsp:txXfrm>
        <a:off x="21202" y="2290746"/>
        <a:ext cx="1043306" cy="389911"/>
      </dsp:txXfrm>
    </dsp:sp>
    <dsp:sp modelId="{0DB830B4-8202-485C-8A96-DCCA904B7C6D}">
      <dsp:nvSpPr>
        <dsp:cNvPr id="0" name=""/>
        <dsp:cNvSpPr/>
      </dsp:nvSpPr>
      <dsp:spPr>
        <a:xfrm rot="5400000">
          <a:off x="3417907" y="434261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Active Directory Server</a:t>
          </a:r>
          <a:endParaRPr lang="en-US" sz="2400" kern="1200" dirty="0">
            <a:effectLst/>
          </a:endParaRPr>
        </a:p>
      </dsp:txBody>
      <dsp:txXfrm rot="-5400000">
        <a:off x="1085603" y="2766565"/>
        <a:ext cx="5010287" cy="345678"/>
      </dsp:txXfrm>
    </dsp:sp>
    <dsp:sp modelId="{23393CBA-766F-4187-872D-78DBDE96D225}">
      <dsp:nvSpPr>
        <dsp:cNvPr id="0" name=""/>
        <dsp:cNvSpPr/>
      </dsp:nvSpPr>
      <dsp:spPr>
        <a:xfrm>
          <a:off x="109" y="2723356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7</a:t>
          </a:r>
          <a:endParaRPr lang="en-US" sz="3600" kern="1200" dirty="0"/>
        </a:p>
      </dsp:txBody>
      <dsp:txXfrm>
        <a:off x="21202" y="2744449"/>
        <a:ext cx="1043306" cy="389911"/>
      </dsp:txXfrm>
    </dsp:sp>
    <dsp:sp modelId="{EB6117B9-D24E-4CA7-B949-9B99B2032A73}">
      <dsp:nvSpPr>
        <dsp:cNvPr id="0" name=""/>
        <dsp:cNvSpPr/>
      </dsp:nvSpPr>
      <dsp:spPr>
        <a:xfrm rot="5400000">
          <a:off x="3417907" y="887963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9377244"/>
            <a:satOff val="-12069"/>
            <a:lumOff val="-94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377244"/>
              <a:satOff val="-12069"/>
              <a:lumOff val="-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Web Server</a:t>
          </a:r>
          <a:endParaRPr lang="en-US" sz="2400" kern="1200" dirty="0">
            <a:effectLst/>
          </a:endParaRPr>
        </a:p>
      </dsp:txBody>
      <dsp:txXfrm rot="-5400000">
        <a:off x="1085603" y="3220267"/>
        <a:ext cx="5010287" cy="345678"/>
      </dsp:txXfrm>
    </dsp:sp>
    <dsp:sp modelId="{1427F1A2-C223-4BD1-844F-D4DB0024A06B}">
      <dsp:nvSpPr>
        <dsp:cNvPr id="0" name=""/>
        <dsp:cNvSpPr/>
      </dsp:nvSpPr>
      <dsp:spPr>
        <a:xfrm>
          <a:off x="109" y="3177058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8</a:t>
          </a:r>
          <a:endParaRPr lang="en-US" sz="3600" kern="1200" dirty="0"/>
        </a:p>
      </dsp:txBody>
      <dsp:txXfrm>
        <a:off x="21202" y="3198151"/>
        <a:ext cx="1043306" cy="389911"/>
      </dsp:txXfrm>
    </dsp:sp>
    <dsp:sp modelId="{0B233507-0F93-4126-9EC1-723BDE2DAD6D}">
      <dsp:nvSpPr>
        <dsp:cNvPr id="0" name=""/>
        <dsp:cNvSpPr/>
      </dsp:nvSpPr>
      <dsp:spPr>
        <a:xfrm rot="5400000">
          <a:off x="3417907" y="1341666"/>
          <a:ext cx="345678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Anti Virus Server </a:t>
          </a:r>
          <a:endParaRPr lang="en-US" sz="2400" kern="1200" dirty="0">
            <a:effectLst/>
          </a:endParaRPr>
        </a:p>
      </dsp:txBody>
      <dsp:txXfrm rot="-5400000">
        <a:off x="1085603" y="3673970"/>
        <a:ext cx="5010287" cy="345678"/>
      </dsp:txXfrm>
    </dsp:sp>
    <dsp:sp modelId="{0F7915A8-2A25-4F7E-93BD-0EE872139516}">
      <dsp:nvSpPr>
        <dsp:cNvPr id="0" name=""/>
        <dsp:cNvSpPr/>
      </dsp:nvSpPr>
      <dsp:spPr>
        <a:xfrm>
          <a:off x="109" y="3630761"/>
          <a:ext cx="1085492" cy="43209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9</a:t>
          </a:r>
          <a:endParaRPr lang="en-US" sz="3600" kern="1200" dirty="0"/>
        </a:p>
      </dsp:txBody>
      <dsp:txXfrm>
        <a:off x="21202" y="3651854"/>
        <a:ext cx="1043306" cy="389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Windows Server NET, 2003, 2008, 2012</a:t>
          </a:r>
          <a:endParaRPr lang="en-US" sz="2000" kern="1200" dirty="0">
            <a:effectLst/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Unix: UNIX SOLARIS</a:t>
          </a:r>
          <a:endParaRPr lang="en-US" sz="2400" kern="1200" dirty="0">
            <a:effectLst/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2</a:t>
          </a:r>
          <a:endParaRPr lang="en-US" sz="3600" kern="1200" dirty="0"/>
        </a:p>
      </dsp:txBody>
      <dsp:txXfrm>
        <a:off x="53098" y="1430145"/>
        <a:ext cx="979514" cy="1203709"/>
      </dsp:txXfrm>
    </dsp:sp>
    <dsp:sp modelId="{CC215C7A-14A7-4B1A-AC1A-F2E310664794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i="0" kern="1200" dirty="0" smtClean="0"/>
            <a:t>Linux: Fedora , SUSE,   </a:t>
          </a:r>
          <a:endParaRPr lang="en-US" sz="2400" kern="1200" dirty="0">
            <a:effectLst/>
          </a:endParaRPr>
        </a:p>
      </dsp:txBody>
      <dsp:txXfrm rot="-5400000">
        <a:off x="1085603" y="2883296"/>
        <a:ext cx="5010287" cy="1047750"/>
      </dsp:txXfrm>
    </dsp:sp>
    <dsp:sp modelId="{7AF1ED7B-D126-4960-9265-3E3CA6957D79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4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5871-F37A-4EA8-89E8-1BEC53FB15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://www.w3.org/History/19921103-hypertext/hypertext/WWW/TheProject.html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0700" dirty="0" smtClean="0"/>
              <a:t>Servers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87824" y="4038600"/>
            <a:ext cx="5747104" cy="990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dirty="0"/>
              <a:t>Prepared by</a:t>
            </a:r>
            <a:r>
              <a:rPr lang="en-US" sz="2400" dirty="0"/>
              <a:t>: </a:t>
            </a:r>
            <a:r>
              <a:rPr lang="en-US" sz="3600" b="1" dirty="0" err="1">
                <a:latin typeface="Blackadder ITC" pitchFamily="82" charset="0"/>
              </a:rPr>
              <a:t>Emadeldeen</a:t>
            </a:r>
            <a:r>
              <a:rPr lang="en-US" sz="3600" b="1" dirty="0">
                <a:latin typeface="Blackadder ITC" pitchFamily="82" charset="0"/>
              </a:rPr>
              <a:t> </a:t>
            </a:r>
            <a:r>
              <a:rPr lang="en-US" sz="3600" b="1" dirty="0" err="1" smtClean="0">
                <a:latin typeface="Blackadder ITC" pitchFamily="82" charset="0"/>
              </a:rPr>
              <a:t>Abdallah</a:t>
            </a:r>
            <a:r>
              <a:rPr lang="en-US" sz="3600" b="1" dirty="0" smtClean="0"/>
              <a:t> </a:t>
            </a:r>
            <a:endParaRPr lang="en-US" sz="2400" dirty="0"/>
          </a:p>
          <a:p>
            <a:pPr algn="l"/>
            <a:r>
              <a:rPr lang="en-US" sz="2400" b="1" dirty="0"/>
              <a:t>Supervisor</a:t>
            </a:r>
            <a:r>
              <a:rPr lang="en-US" sz="2400" dirty="0"/>
              <a:t>: </a:t>
            </a:r>
            <a:r>
              <a:rPr lang="en-US" sz="2400" b="1" dirty="0"/>
              <a:t>Dr</a:t>
            </a:r>
            <a:r>
              <a:rPr lang="en-US" sz="3600" b="1" dirty="0" smtClean="0">
                <a:latin typeface="Blackadder ITC" pitchFamily="82" charset="0"/>
              </a:rPr>
              <a:t>. Mohamed </a:t>
            </a:r>
            <a:r>
              <a:rPr lang="en-US" sz="3600" b="1" dirty="0" err="1" smtClean="0">
                <a:latin typeface="Blackadder ITC" pitchFamily="82" charset="0"/>
              </a:rPr>
              <a:t>Heshmat</a:t>
            </a:r>
            <a:r>
              <a:rPr lang="en-US" sz="3600" b="1" dirty="0" smtClean="0">
                <a:latin typeface="Blackadder ITC" pitchFamily="82" charset="0"/>
              </a:rPr>
              <a:t>  </a:t>
            </a:r>
            <a:endParaRPr lang="en-US" sz="3600" b="1" dirty="0">
              <a:latin typeface="Blackadder ITC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476672"/>
            <a:ext cx="5257800" cy="13855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Hard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FF0000"/>
                </a:solidFill>
              </a:rPr>
              <a:t>drives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7278" y="2348880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en-US" sz="3200" dirty="0"/>
              <a:t> </a:t>
            </a:r>
            <a:r>
              <a:rPr lang="en-US" sz="3200" i="1" dirty="0" smtClean="0"/>
              <a:t>SATA</a:t>
            </a:r>
            <a:r>
              <a:rPr lang="en-US" sz="3200" i="1" dirty="0"/>
              <a:t> </a:t>
            </a:r>
            <a:r>
              <a:rPr lang="en-US" sz="3200" dirty="0"/>
              <a:t> drives </a:t>
            </a:r>
            <a:endParaRPr lang="en-US" sz="3200" dirty="0" smtClean="0"/>
          </a:p>
          <a:p>
            <a:pPr algn="justLow"/>
            <a:endParaRPr lang="en-US" sz="3200" i="1" dirty="0" smtClean="0"/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3200" dirty="0" smtClean="0"/>
              <a:t>SCSI drives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137977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476673"/>
            <a:ext cx="5257800" cy="108012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Processor</a:t>
            </a:r>
          </a:p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7784" y="1657579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en-US" sz="2800" dirty="0"/>
              <a:t>The processor, or CPU, is the brain </a:t>
            </a:r>
            <a:endParaRPr lang="en-US" sz="2800" dirty="0" smtClean="0"/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2800" dirty="0" smtClean="0"/>
              <a:t>It isn't </a:t>
            </a:r>
            <a:r>
              <a:rPr lang="en-US" sz="2800" dirty="0"/>
              <a:t>the only </a:t>
            </a:r>
            <a:r>
              <a:rPr lang="en-US" sz="2800" dirty="0" smtClean="0"/>
              <a:t>that </a:t>
            </a:r>
            <a:r>
              <a:rPr lang="en-US" sz="2800" dirty="0"/>
              <a:t>affects overall system </a:t>
            </a:r>
            <a:r>
              <a:rPr lang="en-US" sz="2800" dirty="0" smtClean="0"/>
              <a:t>performance</a:t>
            </a:r>
            <a:endParaRPr lang="ar-EG" sz="2800" dirty="0"/>
          </a:p>
        </p:txBody>
      </p:sp>
      <p:sp>
        <p:nvSpPr>
          <p:cNvPr id="3" name="Rectangle 2"/>
          <p:cNvSpPr/>
          <p:nvPr/>
        </p:nvSpPr>
        <p:spPr>
          <a:xfrm>
            <a:off x="1979712" y="3473460"/>
            <a:ext cx="653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Intel had four processor models designed for use in server computers: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9040" y="4595644"/>
            <a:ext cx="5997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Itanium 2:</a:t>
            </a:r>
            <a:r>
              <a:rPr lang="en-US" sz="2400" dirty="0" smtClean="0"/>
              <a:t> 1.60GHz; 1–2 processor cores</a:t>
            </a:r>
          </a:p>
          <a:p>
            <a:r>
              <a:rPr lang="en-US" sz="2400" b="1" dirty="0"/>
              <a:t>Xeon:</a:t>
            </a:r>
            <a:r>
              <a:rPr lang="en-US" sz="2400" dirty="0"/>
              <a:t> 1.83–2.33GHz; 1–4 processor cores</a:t>
            </a:r>
          </a:p>
          <a:p>
            <a:r>
              <a:rPr lang="en-US" sz="2400" b="1" dirty="0"/>
              <a:t>Pentium D:</a:t>
            </a:r>
            <a:r>
              <a:rPr lang="en-US" sz="2400" dirty="0"/>
              <a:t> 2.66-3.6GHz; 2 processor cores</a:t>
            </a:r>
          </a:p>
          <a:p>
            <a:r>
              <a:rPr lang="en-US" sz="2400" b="1" dirty="0"/>
              <a:t>Pentium 4:</a:t>
            </a:r>
            <a:r>
              <a:rPr lang="en-US" sz="2400" dirty="0"/>
              <a:t> 2.4-3.6GHz; 1 processor core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476672"/>
            <a:ext cx="5257800" cy="13855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Memory</a:t>
            </a:r>
          </a:p>
          <a:p>
            <a:endParaRPr lang="en-US" sz="7200" b="1" dirty="0"/>
          </a:p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35303" y="2299275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en-US" sz="3600" dirty="0" smtClean="0"/>
              <a:t>Many </a:t>
            </a:r>
            <a:r>
              <a:rPr lang="en-US" sz="3600" dirty="0"/>
              <a:t>different </a:t>
            </a:r>
            <a:r>
              <a:rPr lang="en-US" sz="3600" dirty="0" smtClean="0"/>
              <a:t>types.</a:t>
            </a:r>
          </a:p>
          <a:p>
            <a:pPr algn="justLow"/>
            <a:endParaRPr lang="en-US" sz="3600" dirty="0" smtClean="0"/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3600" dirty="0" smtClean="0"/>
              <a:t>Pick </a:t>
            </a:r>
            <a:r>
              <a:rPr lang="en-US" sz="3600" dirty="0"/>
              <a:t>the right type </a:t>
            </a:r>
            <a:r>
              <a:rPr lang="en-US" sz="3600" dirty="0" smtClean="0"/>
              <a:t>.</a:t>
            </a:r>
            <a:endParaRPr lang="en-US" sz="3600" dirty="0"/>
          </a:p>
          <a:p>
            <a:pPr algn="justLow"/>
            <a:endParaRPr lang="en-US" sz="3600" dirty="0" smtClean="0"/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total memory </a:t>
            </a:r>
            <a:r>
              <a:rPr lang="en-US" sz="3600" dirty="0" smtClean="0"/>
              <a:t>capacity.</a:t>
            </a:r>
          </a:p>
          <a:p>
            <a:pPr algn="justLow"/>
            <a:r>
              <a:rPr lang="en-US" sz="3600" dirty="0" smtClean="0"/>
              <a:t> </a:t>
            </a:r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3600" dirty="0" smtClean="0"/>
              <a:t>At </a:t>
            </a:r>
            <a:r>
              <a:rPr lang="en-US" sz="3600" dirty="0"/>
              <a:t>least 12GB of </a:t>
            </a:r>
            <a:r>
              <a:rPr lang="en-US" sz="3600" dirty="0" smtClean="0"/>
              <a:t>memory.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95292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476673"/>
            <a:ext cx="5904656" cy="90339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Network connection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7535" y="1844824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Importance </a:t>
            </a:r>
            <a:r>
              <a:rPr lang="en-US" sz="3200" dirty="0"/>
              <a:t>of adapters 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Built in Network adapters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Separate network adapter </a:t>
            </a:r>
            <a:r>
              <a:rPr lang="en-US" sz="3200" dirty="0" smtClean="0"/>
              <a:t>card.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3398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476673"/>
            <a:ext cx="5904656" cy="90339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Video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8148" y="2122197"/>
            <a:ext cx="6318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en-US" sz="2800" dirty="0" smtClean="0"/>
              <a:t>Not Importance.</a:t>
            </a:r>
          </a:p>
          <a:p>
            <a:pPr marL="457200" indent="-457200" algn="justLow">
              <a:buFont typeface="Arial" pitchFamily="34" charset="0"/>
              <a:buChar char="•"/>
            </a:pPr>
            <a:endParaRPr lang="en-US" sz="2800" dirty="0"/>
          </a:p>
          <a:p>
            <a:pPr algn="justLow"/>
            <a:endParaRPr lang="en-US" sz="2800" dirty="0"/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2800" dirty="0"/>
              <a:t>Cut </a:t>
            </a:r>
            <a:r>
              <a:rPr lang="en-US" sz="2800" dirty="0" smtClean="0"/>
              <a:t>costing.</a:t>
            </a:r>
            <a:endParaRPr lang="ar-EG" sz="2800" dirty="0"/>
          </a:p>
          <a:p>
            <a:pPr algn="justLow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98317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522170"/>
            <a:ext cx="5904656" cy="90339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Power </a:t>
            </a:r>
            <a:r>
              <a:rPr lang="en-US" sz="6000" b="1" dirty="0" smtClean="0">
                <a:solidFill>
                  <a:srgbClr val="FF0000"/>
                </a:solidFill>
              </a:rPr>
              <a:t>supply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7784" y="2060848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en-US" sz="2800" dirty="0" smtClean="0"/>
              <a:t>More devices requires </a:t>
            </a:r>
            <a:r>
              <a:rPr lang="en-US" sz="2800" dirty="0"/>
              <a:t>a larger power </a:t>
            </a:r>
            <a:r>
              <a:rPr lang="en-US" sz="2800" dirty="0" smtClean="0"/>
              <a:t>supply.</a:t>
            </a:r>
          </a:p>
          <a:p>
            <a:pPr marL="457200" indent="-457200" algn="justLow">
              <a:buFont typeface="Arial" pitchFamily="34" charset="0"/>
              <a:buChar char="•"/>
            </a:pPr>
            <a:endParaRPr lang="en-US" sz="2800" dirty="0"/>
          </a:p>
          <a:p>
            <a:pPr algn="justLow"/>
            <a:endParaRPr lang="en-US" sz="2800" dirty="0"/>
          </a:p>
          <a:p>
            <a:pPr marL="457200" indent="-457200" algn="justLow">
              <a:buFont typeface="Arial" pitchFamily="34" charset="0"/>
              <a:buChar char="•"/>
            </a:pPr>
            <a:r>
              <a:rPr lang="en-US" sz="2800" dirty="0"/>
              <a:t>(300 watts is typical). </a:t>
            </a:r>
            <a:endParaRPr lang="ar-EG" sz="2800" dirty="0"/>
          </a:p>
          <a:p>
            <a:pPr algn="justLow"/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75037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522170"/>
            <a:ext cx="5904656" cy="90339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UPS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7784" y="1657579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UPS </a:t>
            </a:r>
            <a:r>
              <a:rPr lang="en-US" sz="2400" i="1" dirty="0"/>
              <a:t>uninterruptible power </a:t>
            </a:r>
            <a:r>
              <a:rPr lang="en-US" sz="2400" i="1" dirty="0" smtClean="0"/>
              <a:t>supply</a:t>
            </a:r>
          </a:p>
          <a:p>
            <a:r>
              <a:rPr lang="en-US" sz="2400" i="1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UPS  </a:t>
            </a:r>
            <a:r>
              <a:rPr lang="en-US" sz="2800" dirty="0" smtClean="0"/>
              <a:t>definition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Save</a:t>
            </a:r>
            <a:r>
              <a:rPr lang="en-US" sz="2800" dirty="0"/>
              <a:t> data 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shut down the computer gracefully.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/>
              <a:t>Automate backup then shut down.</a:t>
            </a:r>
            <a:endParaRPr lang="ar-EG" sz="2800" dirty="0"/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806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3140968"/>
            <a:ext cx="5424329" cy="191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Server Types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0568" y="-1035496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33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0272" y="260648"/>
            <a:ext cx="5855370" cy="113412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Tower Server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6919" y="5445224"/>
            <a:ext cx="585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 smtClean="0"/>
              <a:t>Advantage: the </a:t>
            </a:r>
            <a:r>
              <a:rPr lang="en-US" sz="2400" dirty="0"/>
              <a:t>cabling can get messy. </a:t>
            </a:r>
            <a:endParaRPr lang="en-US" sz="2400" dirty="0" smtClean="0"/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 smtClean="0"/>
              <a:t>Disadvantage  Have </a:t>
            </a:r>
            <a:r>
              <a:rPr lang="en-US" sz="2400" dirty="0"/>
              <a:t>no such features.</a:t>
            </a:r>
            <a:endParaRPr lang="ar-EG" sz="2400" dirty="0"/>
          </a:p>
        </p:txBody>
      </p:sp>
      <p:pic>
        <p:nvPicPr>
          <p:cNvPr id="10" name="Picture 2" descr="C:\Users\7\Desktop\dell-pe-t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4249764" cy="3529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15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0272" y="260648"/>
            <a:ext cx="5855370" cy="113412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Rack Servers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9182" y="1340768"/>
            <a:ext cx="585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 smtClean="0"/>
              <a:t>Mounted </a:t>
            </a:r>
            <a:r>
              <a:rPr lang="en-US" sz="2400" dirty="0"/>
              <a:t>within a rack. </a:t>
            </a:r>
            <a:endParaRPr lang="en-US" sz="2400" dirty="0" smtClean="0"/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/>
              <a:t>hardware </a:t>
            </a:r>
            <a:r>
              <a:rPr lang="en-US" sz="2400" dirty="0" smtClean="0"/>
              <a:t>vendors.</a:t>
            </a:r>
          </a:p>
        </p:txBody>
      </p:sp>
      <p:pic>
        <p:nvPicPr>
          <p:cNvPr id="5" name="Picture 2" descr="C:\Users\7\Desktop\Rackser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51" y="2171765"/>
            <a:ext cx="5981302" cy="448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33698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0272" y="260648"/>
            <a:ext cx="5855370" cy="113412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Blade Servers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074" name="Picture 2" descr="C:\Users\7\Desktop\hp-blade-serv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95" y="1268760"/>
            <a:ext cx="4758649" cy="3711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3131839" y="5271177"/>
            <a:ext cx="5856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Like rack </a:t>
            </a:r>
            <a:r>
              <a:rPr lang="en-US" sz="2400" dirty="0" smtClean="0"/>
              <a:t>servers.</a:t>
            </a:r>
            <a:endParaRPr lang="en-US" sz="2400" dirty="0"/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/>
              <a:t>Rack is known as a </a:t>
            </a:r>
            <a:r>
              <a:rPr lang="en-US" sz="2400" b="1" dirty="0">
                <a:solidFill>
                  <a:srgbClr val="FF0000"/>
                </a:solidFill>
              </a:rPr>
              <a:t>chassis</a:t>
            </a:r>
            <a:r>
              <a:rPr lang="en-US" sz="2400" dirty="0"/>
              <a:t>.</a:t>
            </a:r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/>
              <a:t>One hardware vendors.</a:t>
            </a:r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/>
              <a:t>Less cable of rack </a:t>
            </a:r>
            <a:r>
              <a:rPr lang="en-US" sz="2400" dirty="0" smtClean="0"/>
              <a:t>server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749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0272" y="260648"/>
            <a:ext cx="5855370" cy="113412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Blade Servers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1781" y="2204864"/>
            <a:ext cx="5856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 smtClean="0"/>
              <a:t>Is </a:t>
            </a:r>
            <a:r>
              <a:rPr lang="en-US" sz="2400" dirty="0"/>
              <a:t>fully </a:t>
            </a:r>
            <a:r>
              <a:rPr lang="en-US" sz="2400" dirty="0" smtClean="0"/>
              <a:t>self-contained.</a:t>
            </a:r>
          </a:p>
          <a:p>
            <a:pPr algn="justLow"/>
            <a:endParaRPr lang="en-US" sz="2400" dirty="0"/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2400" dirty="0"/>
              <a:t> chassis might contain a power supply unit, a cooling unit, and a blade server</a:t>
            </a:r>
          </a:p>
          <a:p>
            <a:pPr marL="342900" indent="-342900" algn="justLow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8795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077470"/>
              </p:ext>
            </p:extLst>
          </p:nvPr>
        </p:nvGraphicFramePr>
        <p:xfrm>
          <a:off x="1959152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3943" y="1124744"/>
            <a:ext cx="5724128" cy="7829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Deferent Between Servers and PC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C2A26-0D1B-4BA0-B68A-64EDE7187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00C2A26-0D1B-4BA0-B68A-64EDE7187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D8F76-532F-44E9-A689-AE1B3F1C1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0FD8F76-532F-44E9-A689-AE1B3F1C1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1BF30-5B0B-41A4-BA83-306CD72D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E921BF30-5B0B-41A4-BA83-306CD72D1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42CD2-B634-4FBD-8E8C-21BA9F92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AF742CD2-B634-4FBD-8E8C-21BA9F928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393CBA-766F-4187-872D-78DBDE96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3393CBA-766F-4187-872D-78DBDE96D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830B4-8202-485C-8A96-DCCA904B7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DB830B4-8202-485C-8A96-DCCA904B7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7F1A2-C223-4BD1-844F-D4DB0024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1427F1A2-C223-4BD1-844F-D4DB0024A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117B9-D24E-4CA7-B949-9B99B203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EB6117B9-D24E-4CA7-B949-9B99B2032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915A8-2A25-4F7E-93BD-0EE87213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0F7915A8-2A25-4F7E-93BD-0EE87213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33507-0F93-4126-9EC1-723BDE2DA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B233507-0F93-4126-9EC1-723BDE2DA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6485906"/>
              </p:ext>
            </p:extLst>
          </p:nvPr>
        </p:nvGraphicFramePr>
        <p:xfrm>
          <a:off x="611560" y="267736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9872" y="1340768"/>
            <a:ext cx="5724128" cy="782960"/>
          </a:xfrm>
        </p:spPr>
        <p:txBody>
          <a:bodyPr>
            <a:noAutofit/>
          </a:bodyPr>
          <a:lstStyle/>
          <a:p>
            <a:pPr fontAlgn="base"/>
            <a:r>
              <a:rPr lang="en-US" dirty="0">
                <a:solidFill>
                  <a:srgbClr val="FF0000"/>
                </a:solidFill>
              </a:rPr>
              <a:t>Server </a:t>
            </a:r>
            <a:r>
              <a:rPr lang="en-US" dirty="0" smtClean="0">
                <a:solidFill>
                  <a:srgbClr val="FF0000"/>
                </a:solidFill>
              </a:rPr>
              <a:t>Benefits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C2A26-0D1B-4BA0-B68A-64EDE7187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00C2A26-0D1B-4BA0-B68A-64EDE7187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D8F76-532F-44E9-A689-AE1B3F1C1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0FD8F76-532F-44E9-A689-AE1B3F1C1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0932211"/>
              </p:ext>
            </p:extLst>
          </p:nvPr>
        </p:nvGraphicFramePr>
        <p:xfrm>
          <a:off x="1959152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3888" y="1556792"/>
            <a:ext cx="5328592" cy="7829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Server Hardware Company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373D7-CFB6-4963-B192-F27CFFF1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EF3373D7-CFB6-4963-B192-F27CFFF1A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99519-E54B-4DE0-BB0D-B8C243D8B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E99519-E54B-4DE0-BB0D-B8C243D8B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0FCD87-2F02-4C57-AA67-F4CE43AD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10FCD87-2F02-4C57-AA67-F4CE43AD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8D941-E51D-4E1A-87FA-8753492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30D8D941-E51D-4E1A-87FA-8753492A9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7410840"/>
              </p:ext>
            </p:extLst>
          </p:nvPr>
        </p:nvGraphicFramePr>
        <p:xfrm>
          <a:off x="1959152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3888" y="1556792"/>
            <a:ext cx="5328592" cy="7829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Server Software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C2A26-0D1B-4BA0-B68A-64EDE7187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00C2A26-0D1B-4BA0-B68A-64EDE7187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D8F76-532F-44E9-A689-AE1B3F1C1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0FD8F76-532F-44E9-A689-AE1B3F1C1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1BF30-5B0B-41A4-BA83-306CD72D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E921BF30-5B0B-41A4-BA83-306CD72D1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42CD2-B634-4FBD-8E8C-21BA9F928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AF742CD2-B634-4FBD-8E8C-21BA9F928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393CBA-766F-4187-872D-78DBDE96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3393CBA-766F-4187-872D-78DBDE96D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830B4-8202-485C-8A96-DCCA904B7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DB830B4-8202-485C-8A96-DCCA904B7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7F1A2-C223-4BD1-844F-D4DB0024A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1427F1A2-C223-4BD1-844F-D4DB0024A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117B9-D24E-4CA7-B949-9B99B203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EB6117B9-D24E-4CA7-B949-9B99B2032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915A8-2A25-4F7E-93BD-0EE87213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0F7915A8-2A25-4F7E-93BD-0EE87213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33507-0F93-4126-9EC1-723BDE2DA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B233507-0F93-4126-9EC1-723BDE2DA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1711101"/>
              </p:ext>
            </p:extLst>
          </p:nvPr>
        </p:nvGraphicFramePr>
        <p:xfrm>
          <a:off x="1959152" y="26773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9792" y="1556792"/>
            <a:ext cx="5328592" cy="7829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Servers Operating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AF1ED7B-D126-4960-9265-3E3CA695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C215C7A-14A7-4B1A-AC1A-F2E310664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5508" y="3139464"/>
            <a:ext cx="8043116" cy="191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Do I need a server 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0568" y="-1035496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2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708920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you operate a small to medium-size business, the question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4400" b="1" dirty="0" smtClean="0"/>
              <a:t>Isn’t </a:t>
            </a:r>
            <a:endParaRPr lang="en-US" sz="4400" b="1" dirty="0"/>
          </a:p>
          <a:p>
            <a:r>
              <a:rPr lang="en-US" sz="2800" dirty="0" smtClean="0"/>
              <a:t>"</a:t>
            </a:r>
            <a:r>
              <a:rPr lang="en-US" sz="2800" dirty="0"/>
              <a:t>Do I need a server?" </a:t>
            </a:r>
            <a:endParaRPr lang="en-US" sz="2800" dirty="0" smtClean="0"/>
          </a:p>
          <a:p>
            <a:r>
              <a:rPr lang="en-US" sz="4400" b="1" dirty="0" smtClean="0"/>
              <a:t>but is</a:t>
            </a:r>
          </a:p>
          <a:p>
            <a:r>
              <a:rPr lang="en-US" sz="2800" dirty="0" smtClean="0"/>
              <a:t>"</a:t>
            </a:r>
            <a:r>
              <a:rPr lang="en-US" sz="2800" dirty="0"/>
              <a:t>Which type of server do I need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0121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0" y="476672"/>
            <a:ext cx="8229600" cy="1143000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836712"/>
            <a:ext cx="8064896" cy="4752528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indent="0" algn="ctr">
              <a:buNone/>
            </a:pPr>
            <a:r>
              <a:rPr lang="ar-EG" sz="9600" b="1" dirty="0" err="1" smtClean="0">
                <a:solidFill>
                  <a:srgbClr val="FFFF00"/>
                </a:solidFill>
              </a:rPr>
              <a:t>Thank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  <a:r>
              <a:rPr lang="ar-EG" sz="9600" b="1" dirty="0" err="1" smtClean="0">
                <a:solidFill>
                  <a:srgbClr val="FFFF00"/>
                </a:solidFill>
              </a:rPr>
              <a:t>you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ar-EG" sz="9600" b="1" dirty="0" err="1" smtClean="0">
                <a:solidFill>
                  <a:srgbClr val="00B0F0"/>
                </a:solidFill>
              </a:rPr>
              <a:t>for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ar-EG" sz="9600" b="1" dirty="0" err="1" smtClean="0">
                <a:solidFill>
                  <a:srgbClr val="FFFF00"/>
                </a:solidFill>
              </a:rPr>
              <a:t>your</a:t>
            </a:r>
            <a:r>
              <a:rPr lang="ar-EG" sz="9600" b="1" dirty="0" smtClean="0">
                <a:solidFill>
                  <a:srgbClr val="FFFF00"/>
                </a:solidFill>
              </a:rPr>
              <a:t> </a:t>
            </a:r>
            <a:r>
              <a:rPr lang="ar-EG" sz="9600" b="1" dirty="0" err="1" smtClean="0">
                <a:solidFill>
                  <a:srgbClr val="FFFF00"/>
                </a:solidFill>
              </a:rPr>
              <a:t>attention</a:t>
            </a:r>
            <a:r>
              <a:rPr lang="en-US" sz="9600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endParaRPr lang="ar-EG" sz="55600" b="1" dirty="0" smtClean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endParaRPr lang="ar-EG" sz="9600" dirty="0"/>
          </a:p>
        </p:txBody>
      </p:sp>
    </p:spTree>
    <p:extLst>
      <p:ext uri="{BB962C8B-B14F-4D97-AF65-F5344CB8AC3E}">
        <p14:creationId xmlns:p14="http://schemas.microsoft.com/office/powerpoint/2010/main" val="15405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304" y="1196752"/>
            <a:ext cx="6781800" cy="921534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Servers Definition</a:t>
            </a:r>
          </a:p>
          <a:p>
            <a:endParaRPr lang="en-US" sz="7200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-1380063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2492896"/>
            <a:ext cx="7145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400" b="1" dirty="0"/>
              <a:t>A</a:t>
            </a:r>
            <a:r>
              <a:rPr lang="en-US" sz="2400" dirty="0"/>
              <a:t> </a:t>
            </a:r>
            <a:r>
              <a:rPr lang="en-US" sz="2400" b="1" dirty="0" smtClean="0"/>
              <a:t>server </a:t>
            </a:r>
            <a:r>
              <a:rPr lang="en-US" sz="2400" dirty="0"/>
              <a:t> is a system (software and suitable computer hardware) that responds to requests across a computer network to provide, or help to provide, </a:t>
            </a:r>
            <a:r>
              <a:rPr lang="en-US" sz="2400" dirty="0" smtClean="0"/>
              <a:t>a network </a:t>
            </a:r>
            <a:r>
              <a:rPr lang="en-US" sz="2400" dirty="0"/>
              <a:t>service. </a:t>
            </a:r>
            <a:endParaRPr lang="ar-EG" sz="2400" u="sng" dirty="0"/>
          </a:p>
          <a:p>
            <a:endParaRPr lang="en-US" sz="2400" dirty="0"/>
          </a:p>
        </p:txBody>
      </p:sp>
      <p:pic>
        <p:nvPicPr>
          <p:cNvPr id="5" name="Picture 2" descr="C:\Users\7\Desktop\hp-blade-serv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55" y="3729618"/>
            <a:ext cx="4010745" cy="3128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887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5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b="1" dirty="0" smtClean="0">
                <a:solidFill>
                  <a:srgbClr val="FF0000"/>
                </a:solidFill>
              </a:rPr>
              <a:t>Servers history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628800"/>
            <a:ext cx="8077200" cy="42973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IBM</a:t>
            </a:r>
            <a:r>
              <a:rPr lang="en-US" dirty="0"/>
              <a:t> Virtual Machine </a:t>
            </a:r>
            <a:r>
              <a:rPr lang="en-US" dirty="0" smtClean="0"/>
              <a:t>mainframe</a:t>
            </a:r>
          </a:p>
          <a:p>
            <a:pPr algn="l" rtl="0"/>
            <a:r>
              <a:rPr lang="en-US" b="1" dirty="0"/>
              <a:t>1991 First web server </a:t>
            </a:r>
            <a:r>
              <a:rPr lang="en-US" dirty="0"/>
              <a:t> with a 256Mhz </a:t>
            </a:r>
            <a:r>
              <a:rPr lang="en-US" dirty="0" err="1"/>
              <a:t>cpu</a:t>
            </a:r>
            <a:r>
              <a:rPr lang="en-US" dirty="0"/>
              <a:t>, 2GB of </a:t>
            </a:r>
            <a:r>
              <a:rPr lang="en-US" dirty="0" smtClean="0"/>
              <a:t>disk</a:t>
            </a:r>
            <a:endParaRPr lang="en-US" dirty="0"/>
          </a:p>
          <a:p>
            <a:pPr algn="l" rtl="0"/>
            <a:r>
              <a:rPr lang="en-US" dirty="0"/>
              <a:t> </a:t>
            </a:r>
            <a:r>
              <a:rPr lang="en-US" b="1" dirty="0">
                <a:hlinkClick r:id="rId6"/>
              </a:rPr>
              <a:t>the first web page</a:t>
            </a:r>
            <a:r>
              <a:rPr lang="en-US" b="1" dirty="0"/>
              <a:t> </a:t>
            </a:r>
            <a:r>
              <a:rPr lang="en-US" dirty="0"/>
              <a:t>online on August 6, </a:t>
            </a:r>
            <a:r>
              <a:rPr lang="en-US" dirty="0" smtClean="0"/>
              <a:t>1991</a:t>
            </a:r>
          </a:p>
          <a:p>
            <a:pPr algn="l" rtl="0"/>
            <a:r>
              <a:rPr lang="en-US" b="1" dirty="0" smtClean="0"/>
              <a:t>1994 </a:t>
            </a:r>
            <a:r>
              <a:rPr lang="en-US" b="1" dirty="0"/>
              <a:t>Rack-Mountable </a:t>
            </a:r>
            <a:r>
              <a:rPr lang="en-US" b="1" dirty="0" smtClean="0"/>
              <a:t>servers</a:t>
            </a:r>
            <a:endParaRPr lang="ar-EG" b="1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13" y="188640"/>
            <a:ext cx="2066925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34" y="4437112"/>
            <a:ext cx="2821404" cy="20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b="1" dirty="0">
                <a:solidFill>
                  <a:srgbClr val="FF0000"/>
                </a:solidFill>
              </a:rPr>
              <a:t>Servers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628800"/>
            <a:ext cx="8077200" cy="42973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This is Google’s first server, </a:t>
            </a:r>
            <a:endParaRPr lang="en-US" dirty="0" smtClean="0"/>
          </a:p>
        </p:txBody>
      </p:sp>
      <p:pic>
        <p:nvPicPr>
          <p:cNvPr id="2050" name="Picture 2" descr="C:\Users\7\Desktop\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73" y="2276872"/>
            <a:ext cx="5741064" cy="4305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358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b="1" dirty="0">
                <a:solidFill>
                  <a:srgbClr val="FF0000"/>
                </a:solidFill>
              </a:rPr>
              <a:t>Servers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628800"/>
            <a:ext cx="8077200" cy="42973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2001 First modern blade servers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3074" name="Picture 2" descr="C:\Users\7\Desktop\rlx_bla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60" y="2492896"/>
            <a:ext cx="74771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1031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rtl="0"/>
            <a:r>
              <a:rPr lang="en-US" sz="6000" b="1" dirty="0">
                <a:solidFill>
                  <a:srgbClr val="FF0000"/>
                </a:solidFill>
              </a:rPr>
              <a:t>Servers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628800"/>
            <a:ext cx="8077200" cy="42973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/>
              <a:t>2008 – 20013 </a:t>
            </a:r>
            <a:r>
              <a:rPr lang="en-US" b="1" dirty="0"/>
              <a:t>The </a:t>
            </a:r>
            <a:r>
              <a:rPr lang="en-US" b="1" dirty="0" smtClean="0"/>
              <a:t>Cloud computing </a:t>
            </a:r>
            <a:endParaRPr lang="en-US" b="1" dirty="0"/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endParaRPr lang="en-US" b="1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4098" name="Picture 2" descr="C:\Users\7\Desktop\iStock_000018174960X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77" y="2420888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3420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8003" y="1394412"/>
            <a:ext cx="10250190" cy="8824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Server hardware components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0568" y="-1035496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5578" y="2688279"/>
            <a:ext cx="6692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>
              <a:buFont typeface="Arial" pitchFamily="34" charset="0"/>
              <a:buChar char="•"/>
            </a:pPr>
            <a:r>
              <a:rPr lang="en-US" sz="3200" dirty="0" smtClean="0"/>
              <a:t>Typical </a:t>
            </a:r>
            <a:r>
              <a:rPr lang="en-US" sz="3200" dirty="0"/>
              <a:t>server </a:t>
            </a:r>
            <a:r>
              <a:rPr lang="en-US" sz="3200" dirty="0" smtClean="0"/>
              <a:t>computer.</a:t>
            </a:r>
          </a:p>
          <a:p>
            <a:pPr algn="justLow"/>
            <a:endParaRPr lang="en-US" sz="3200" dirty="0" smtClean="0"/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3200" dirty="0" smtClean="0"/>
              <a:t> Built from </a:t>
            </a:r>
            <a:r>
              <a:rPr lang="en-US" sz="3200" dirty="0"/>
              <a:t>higher-grade components than client computers. </a:t>
            </a:r>
            <a:endParaRPr lang="en-US" sz="3200" dirty="0" smtClean="0"/>
          </a:p>
          <a:p>
            <a:pPr marL="342900" indent="-342900" algn="justLow">
              <a:buFont typeface="Arial" pitchFamily="34" charset="0"/>
              <a:buChar char="•"/>
            </a:pPr>
            <a:endParaRPr lang="en-US" sz="3200" dirty="0"/>
          </a:p>
          <a:p>
            <a:pPr marL="342900" indent="-342900" algn="justLow">
              <a:buFont typeface="Arial" pitchFamily="34" charset="0"/>
              <a:buChar char="•"/>
            </a:pPr>
            <a:r>
              <a:rPr lang="en-US" sz="3200" dirty="0" smtClean="0"/>
              <a:t>More Ports</a:t>
            </a:r>
            <a:endParaRPr lang="ar-EG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0272" y="260648"/>
            <a:ext cx="5855370" cy="113412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Motherboard</a:t>
            </a:r>
          </a:p>
          <a:p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9182" y="1536376"/>
            <a:ext cx="585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Importance of </a:t>
            </a:r>
            <a:r>
              <a:rPr lang="en-US" sz="2400" b="1" dirty="0">
                <a:solidFill>
                  <a:srgbClr val="FF0000"/>
                </a:solidFill>
              </a:rPr>
              <a:t>Motherboard</a:t>
            </a:r>
            <a:endParaRPr lang="ar-EG" sz="2400" dirty="0"/>
          </a:p>
        </p:txBody>
      </p:sp>
      <p:sp>
        <p:nvSpPr>
          <p:cNvPr id="3" name="Rectangle 2"/>
          <p:cNvSpPr/>
          <p:nvPr/>
        </p:nvSpPr>
        <p:spPr>
          <a:xfrm>
            <a:off x="2051720" y="1998041"/>
            <a:ext cx="6213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The major components on the motherboard include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0706" y="3025177"/>
            <a:ext cx="65645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processor (or CPU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supporting circuitry called the </a:t>
            </a:r>
            <a:r>
              <a:rPr lang="en-US" sz="2400" i="1" dirty="0" smtClean="0"/>
              <a:t>chipset </a:t>
            </a:r>
            <a:r>
              <a:rPr lang="en-US" sz="2400" dirty="0" smtClean="0"/>
              <a:t>Memory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Slots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 standard IDE , SATA, SCSI hard drive 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 input/output (I/O) ports for devices such as keyboards, mice, and printers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additional built-in features 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raphics adapter.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SCSI </a:t>
            </a:r>
            <a:r>
              <a:rPr lang="en-US" sz="2400" dirty="0"/>
              <a:t>disk </a:t>
            </a:r>
            <a:r>
              <a:rPr lang="en-US" sz="2400" dirty="0" smtClean="0"/>
              <a:t>controller.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network </a:t>
            </a:r>
            <a:r>
              <a:rPr lang="en-US" sz="2400" dirty="0"/>
              <a:t>interface.</a:t>
            </a:r>
            <a:endParaRPr lang="ar-EG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445</Words>
  <Application>Microsoft Office PowerPoint</Application>
  <PresentationFormat>On-screen Show (4:3)</PresentationFormat>
  <Paragraphs>200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Training</vt:lpstr>
      <vt:lpstr>Servers </vt:lpstr>
      <vt:lpstr>PowerPoint Presentation</vt:lpstr>
      <vt:lpstr>PowerPoint Presentation</vt:lpstr>
      <vt:lpstr>Servers history</vt:lpstr>
      <vt:lpstr>Servers history</vt:lpstr>
      <vt:lpstr>Servers history</vt:lpstr>
      <vt:lpstr>Servers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Deferent Between Servers and PC</vt:lpstr>
      <vt:lpstr>Server Benefits</vt:lpstr>
      <vt:lpstr>Server Hardware Company</vt:lpstr>
      <vt:lpstr>Server Software </vt:lpstr>
      <vt:lpstr>Servers Operating Systems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2013-11-03T17:26:55Z</dcterms:created>
  <dcterms:modified xsi:type="dcterms:W3CDTF">2013-12-01T20:01:08Z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